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5"/>
  </p:notesMasterIdLst>
  <p:sldIdLst>
    <p:sldId id="256" r:id="rId2"/>
    <p:sldId id="264" r:id="rId3"/>
    <p:sldId id="265" r:id="rId4"/>
  </p:sldIdLst>
  <p:sldSz cx="9144000" cy="6858000" type="screen4x3"/>
  <p:notesSz cx="6858000" cy="91440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33CC33"/>
    <a:srgbClr val="00FF00"/>
    <a:srgbClr val="0000FF"/>
    <a:srgbClr val="FF00FF"/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53" autoAdjust="0"/>
  </p:normalViewPr>
  <p:slideViewPr>
    <p:cSldViewPr>
      <p:cViewPr varScale="1">
        <p:scale>
          <a:sx n="81" d="100"/>
          <a:sy n="81" d="100"/>
        </p:scale>
        <p:origin x="-6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6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DDFE1-F222-4221-9211-37C8BEA3CB7B}" type="datetimeFigureOut">
              <a:rPr lang="de-CH" smtClean="0"/>
              <a:t>25.07.2012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A5D42-F990-4527-8FF7-2A81A216ED3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5641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Bildquellen:</a:t>
            </a:r>
          </a:p>
          <a:p>
            <a:r>
              <a:rPr lang="de-CH" dirty="0" err="1" smtClean="0"/>
              <a:t>Bill_Gates_mugshot.png</a:t>
            </a:r>
            <a:r>
              <a:rPr lang="de-CH" dirty="0" smtClean="0"/>
              <a:t>,</a:t>
            </a:r>
            <a:r>
              <a:rPr lang="de-CH" baseline="0" dirty="0" smtClean="0"/>
              <a:t> </a:t>
            </a:r>
            <a:r>
              <a:rPr lang="de-CH" dirty="0" smtClean="0"/>
              <a:t>http://</a:t>
            </a:r>
            <a:r>
              <a:rPr lang="de-CH" dirty="0" err="1" smtClean="0"/>
              <a:t>en.wikipedia.org</a:t>
            </a:r>
            <a:r>
              <a:rPr lang="de-CH" dirty="0" smtClean="0"/>
              <a:t>/</a:t>
            </a:r>
            <a:r>
              <a:rPr lang="de-CH" dirty="0" err="1" smtClean="0"/>
              <a:t>wiki</a:t>
            </a:r>
            <a:r>
              <a:rPr lang="de-CH" dirty="0" smtClean="0"/>
              <a:t>/</a:t>
            </a:r>
            <a:r>
              <a:rPr lang="de-CH" dirty="0" err="1" smtClean="0"/>
              <a:t>File:Bill_Gates_mugshot.png</a:t>
            </a:r>
            <a:r>
              <a:rPr lang="de-CH" dirty="0" smtClean="0"/>
              <a:t>,</a:t>
            </a:r>
            <a:r>
              <a:rPr lang="de-CH" baseline="0" dirty="0" smtClean="0"/>
              <a:t> </a:t>
            </a:r>
            <a:r>
              <a:rPr lang="de-CH" dirty="0" smtClean="0"/>
              <a:t>Autor: Time Warner, </a:t>
            </a: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 smtClean="0"/>
              <a:t>domain</a:t>
            </a:r>
            <a:endParaRPr lang="de-CH" dirty="0" smtClean="0"/>
          </a:p>
          <a:p>
            <a:r>
              <a:rPr lang="de-CH" dirty="0" err="1" smtClean="0"/>
              <a:t>Mark_Zuckerberg_at_the_37th_G8_Summit_in_Deauville_018_v1.jpg</a:t>
            </a:r>
            <a:r>
              <a:rPr lang="de-CH" dirty="0" smtClean="0"/>
              <a:t>,</a:t>
            </a:r>
            <a:r>
              <a:rPr lang="de-CH" baseline="0" dirty="0" smtClean="0"/>
              <a:t> </a:t>
            </a:r>
            <a:r>
              <a:rPr lang="de-CH" dirty="0" smtClean="0"/>
              <a:t>http://</a:t>
            </a:r>
            <a:r>
              <a:rPr lang="de-CH" dirty="0" err="1" smtClean="0"/>
              <a:t>de.wikipedia.org</a:t>
            </a:r>
            <a:r>
              <a:rPr lang="de-CH" dirty="0" smtClean="0"/>
              <a:t>/w/</a:t>
            </a:r>
            <a:r>
              <a:rPr lang="de-CH" dirty="0" err="1" smtClean="0"/>
              <a:t>index.php?title</a:t>
            </a:r>
            <a:r>
              <a:rPr lang="de-CH" dirty="0" smtClean="0"/>
              <a:t>=Datei:Mark_Zuckerberg_at_the_37th_G8_Summit_in_Deauville_018_v1.jpg&amp;filetimestamp=20110929130641,</a:t>
            </a:r>
            <a:r>
              <a:rPr lang="de-CH" baseline="0" dirty="0" smtClean="0"/>
              <a:t> </a:t>
            </a:r>
            <a:r>
              <a:rPr lang="de-CH" dirty="0" smtClean="0"/>
              <a:t>Autor: Guillaume </a:t>
            </a:r>
            <a:r>
              <a:rPr lang="de-CH" dirty="0" err="1" smtClean="0"/>
              <a:t>Paumier</a:t>
            </a:r>
            <a:r>
              <a:rPr lang="de-CH" dirty="0" smtClean="0"/>
              <a:t> / </a:t>
            </a:r>
            <a:r>
              <a:rPr lang="de-CH" dirty="0" err="1" smtClean="0"/>
              <a:t>Wikimedia</a:t>
            </a:r>
            <a:r>
              <a:rPr lang="de-CH" dirty="0" smtClean="0"/>
              <a:t> </a:t>
            </a:r>
            <a:r>
              <a:rPr lang="de-CH" dirty="0" err="1" smtClean="0"/>
              <a:t>Commons</a:t>
            </a:r>
            <a:r>
              <a:rPr lang="de-CH" dirty="0" smtClean="0"/>
              <a:t>, CC-</a:t>
            </a:r>
            <a:r>
              <a:rPr lang="de-CH" dirty="0" err="1" smtClean="0"/>
              <a:t>by</a:t>
            </a:r>
            <a:r>
              <a:rPr lang="de-CH" dirty="0" smtClean="0"/>
              <a:t>-3.0</a:t>
            </a:r>
          </a:p>
          <a:p>
            <a:r>
              <a:rPr lang="de-CH" dirty="0" err="1" smtClean="0"/>
              <a:t>Larry_Page_laughs.jpg</a:t>
            </a:r>
            <a:r>
              <a:rPr lang="de-CH" dirty="0" smtClean="0"/>
              <a:t>,</a:t>
            </a:r>
            <a:r>
              <a:rPr lang="de-CH" baseline="0" dirty="0" smtClean="0"/>
              <a:t> </a:t>
            </a:r>
            <a:r>
              <a:rPr lang="de-CH" dirty="0" smtClean="0"/>
              <a:t>http://</a:t>
            </a:r>
            <a:r>
              <a:rPr lang="de-CH" dirty="0" err="1" smtClean="0"/>
              <a:t>en.wikipedia.org</a:t>
            </a:r>
            <a:r>
              <a:rPr lang="de-CH" dirty="0" smtClean="0"/>
              <a:t>/</a:t>
            </a:r>
            <a:r>
              <a:rPr lang="de-CH" dirty="0" err="1" smtClean="0"/>
              <a:t>wiki</a:t>
            </a:r>
            <a:r>
              <a:rPr lang="de-CH" dirty="0" smtClean="0"/>
              <a:t>/</a:t>
            </a:r>
            <a:r>
              <a:rPr lang="de-CH" dirty="0" err="1" smtClean="0"/>
              <a:t>File:Larry_Page_laughs.jpg</a:t>
            </a:r>
            <a:r>
              <a:rPr lang="de-CH" dirty="0" smtClean="0"/>
              <a:t>,</a:t>
            </a:r>
            <a:r>
              <a:rPr lang="de-CH" baseline="0" dirty="0" smtClean="0"/>
              <a:t> </a:t>
            </a:r>
            <a:r>
              <a:rPr lang="de-CH" dirty="0" smtClean="0"/>
              <a:t>Autor: http://</a:t>
            </a:r>
            <a:r>
              <a:rPr lang="de-CH" dirty="0" err="1" smtClean="0"/>
              <a:t>www.flickr.com</a:t>
            </a:r>
            <a:r>
              <a:rPr lang="de-CH" dirty="0" smtClean="0"/>
              <a:t>/</a:t>
            </a:r>
            <a:r>
              <a:rPr lang="de-CH" dirty="0" err="1" smtClean="0"/>
              <a:t>photos</a:t>
            </a:r>
            <a:r>
              <a:rPr lang="de-CH" dirty="0" smtClean="0"/>
              <a:t>/</a:t>
            </a:r>
            <a:r>
              <a:rPr lang="de-CH" dirty="0" err="1" smtClean="0"/>
              <a:t>aweigend</a:t>
            </a:r>
            <a:r>
              <a:rPr lang="de-CH" dirty="0" smtClean="0"/>
              <a:t>/ , cc-</a:t>
            </a:r>
            <a:r>
              <a:rPr lang="de-CH" dirty="0" err="1" smtClean="0"/>
              <a:t>by</a:t>
            </a:r>
            <a:r>
              <a:rPr lang="de-CH" dirty="0" smtClean="0"/>
              <a:t>-</a:t>
            </a:r>
            <a:r>
              <a:rPr lang="de-CH" dirty="0" err="1" smtClean="0"/>
              <a:t>sa</a:t>
            </a:r>
            <a:r>
              <a:rPr lang="de-CH" dirty="0" smtClean="0"/>
              <a:t>-2.0</a:t>
            </a:r>
          </a:p>
          <a:p>
            <a:r>
              <a:rPr lang="de-CH" dirty="0" smtClean="0"/>
              <a:t>Sergey_</a:t>
            </a:r>
            <a:r>
              <a:rPr lang="de-CH" dirty="0" err="1" smtClean="0"/>
              <a:t>Brin</a:t>
            </a:r>
            <a:r>
              <a:rPr lang="de-CH" dirty="0" smtClean="0"/>
              <a:t>,_</a:t>
            </a:r>
            <a:r>
              <a:rPr lang="de-CH" dirty="0" err="1" smtClean="0"/>
              <a:t>Web_2.0_Conference.jpg</a:t>
            </a:r>
            <a:r>
              <a:rPr lang="de-CH" dirty="0" smtClean="0"/>
              <a:t>,</a:t>
            </a:r>
            <a:r>
              <a:rPr lang="de-CH" baseline="0" dirty="0" smtClean="0"/>
              <a:t> </a:t>
            </a:r>
            <a:r>
              <a:rPr lang="de-CH" dirty="0" smtClean="0"/>
              <a:t>http://</a:t>
            </a:r>
            <a:r>
              <a:rPr lang="de-CH" dirty="0" err="1" smtClean="0"/>
              <a:t>de.wikipedia.org</a:t>
            </a:r>
            <a:r>
              <a:rPr lang="de-CH" dirty="0" smtClean="0"/>
              <a:t>/w/</a:t>
            </a:r>
            <a:r>
              <a:rPr lang="de-CH" dirty="0" err="1" smtClean="0"/>
              <a:t>index.php?title</a:t>
            </a:r>
            <a:r>
              <a:rPr lang="de-CH" dirty="0" smtClean="0"/>
              <a:t>=Datei:Sergey_</a:t>
            </a:r>
            <a:r>
              <a:rPr lang="de-CH" dirty="0" err="1" smtClean="0"/>
              <a:t>Brin</a:t>
            </a:r>
            <a:r>
              <a:rPr lang="de-CH" dirty="0" smtClean="0"/>
              <a:t>,_</a:t>
            </a:r>
            <a:r>
              <a:rPr lang="de-CH" dirty="0" err="1" smtClean="0"/>
              <a:t>Web_2.0_Conference.jpg&amp;filetimestamp</a:t>
            </a:r>
            <a:r>
              <a:rPr lang="de-CH" dirty="0" smtClean="0"/>
              <a:t>=20051008012839,</a:t>
            </a:r>
            <a:r>
              <a:rPr lang="de-CH" baseline="0" dirty="0" smtClean="0"/>
              <a:t> </a:t>
            </a:r>
            <a:r>
              <a:rPr lang="de-CH" dirty="0" smtClean="0"/>
              <a:t>Autor: James Duncan Davidson/</a:t>
            </a:r>
            <a:r>
              <a:rPr lang="de-CH" dirty="0" err="1" smtClean="0"/>
              <a:t>O'Reilly</a:t>
            </a:r>
            <a:r>
              <a:rPr lang="de-CH" dirty="0" smtClean="0"/>
              <a:t> Media, Inc. , cc-</a:t>
            </a:r>
            <a:r>
              <a:rPr lang="de-CH" dirty="0" err="1" smtClean="0"/>
              <a:t>by</a:t>
            </a:r>
            <a:r>
              <a:rPr lang="de-CH" dirty="0" smtClean="0"/>
              <a:t>-2.0</a:t>
            </a:r>
          </a:p>
          <a:p>
            <a:r>
              <a:rPr lang="de-CH" dirty="0" err="1" smtClean="0"/>
              <a:t>Steve_Jobs_Headshot_2010-CROP.jpg</a:t>
            </a:r>
            <a:r>
              <a:rPr lang="de-CH" dirty="0" smtClean="0"/>
              <a:t>,</a:t>
            </a:r>
            <a:r>
              <a:rPr lang="de-CH" baseline="0" dirty="0" smtClean="0"/>
              <a:t> </a:t>
            </a:r>
            <a:r>
              <a:rPr lang="de-CH" dirty="0" smtClean="0"/>
              <a:t>http://</a:t>
            </a:r>
            <a:r>
              <a:rPr lang="de-CH" dirty="0" err="1" smtClean="0"/>
              <a:t>en.wikipedia.org</a:t>
            </a:r>
            <a:r>
              <a:rPr lang="de-CH" dirty="0" smtClean="0"/>
              <a:t>/</a:t>
            </a:r>
            <a:r>
              <a:rPr lang="de-CH" dirty="0" err="1" smtClean="0"/>
              <a:t>wiki</a:t>
            </a:r>
            <a:r>
              <a:rPr lang="de-CH" dirty="0" smtClean="0"/>
              <a:t>/</a:t>
            </a:r>
            <a:r>
              <a:rPr lang="de-CH" dirty="0" err="1" smtClean="0"/>
              <a:t>File:Steve_Jobs_Headshot_2010-CROP.jpg</a:t>
            </a:r>
            <a:r>
              <a:rPr lang="de-CH" smtClean="0"/>
              <a:t>,</a:t>
            </a:r>
            <a:r>
              <a:rPr lang="de-CH" baseline="0" smtClean="0"/>
              <a:t> </a:t>
            </a:r>
            <a:r>
              <a:rPr lang="de-CH" smtClean="0"/>
              <a:t>Autor</a:t>
            </a:r>
            <a:r>
              <a:rPr lang="de-CH" dirty="0" smtClean="0"/>
              <a:t>: Matt </a:t>
            </a:r>
            <a:r>
              <a:rPr lang="de-CH" dirty="0" err="1" smtClean="0"/>
              <a:t>Yohe</a:t>
            </a:r>
            <a:r>
              <a:rPr lang="de-CH" dirty="0" smtClean="0"/>
              <a:t> , cc-</a:t>
            </a:r>
            <a:r>
              <a:rPr lang="de-CH" dirty="0" err="1" smtClean="0"/>
              <a:t>by</a:t>
            </a:r>
            <a:r>
              <a:rPr lang="de-CH" dirty="0" smtClean="0"/>
              <a:t>-</a:t>
            </a:r>
            <a:r>
              <a:rPr lang="de-CH" dirty="0" err="1" smtClean="0"/>
              <a:t>sa</a:t>
            </a:r>
            <a:r>
              <a:rPr lang="de-CH" dirty="0" smtClean="0"/>
              <a:t>-2.0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5D42-F990-4527-8FF7-2A81A216ED3D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91000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[Selber lesen lassen]</a:t>
            </a:r>
          </a:p>
          <a:p>
            <a:endParaRPr lang="de-CH" dirty="0" smtClean="0"/>
          </a:p>
          <a:p>
            <a:r>
              <a:rPr lang="de-CH" dirty="0" smtClean="0"/>
              <a:t>[Fragen?]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5D42-F990-4527-8FF7-2A81A216ED3D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114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[Selber</a:t>
            </a:r>
            <a:r>
              <a:rPr lang="de-CH" baseline="0" dirty="0" smtClean="0"/>
              <a:t> lesen lassen]</a:t>
            </a:r>
          </a:p>
          <a:p>
            <a:endParaRPr lang="de-CH" baseline="0" dirty="0" smtClean="0"/>
          </a:p>
          <a:p>
            <a:r>
              <a:rPr lang="de-CH" baseline="0" dirty="0" smtClean="0"/>
              <a:t>[Fragen?]</a:t>
            </a:r>
          </a:p>
          <a:p>
            <a:endParaRPr lang="de-CH" baseline="0" dirty="0" smtClean="0"/>
          </a:p>
          <a:p>
            <a:r>
              <a:rPr lang="de-CH" baseline="0" smtClean="0"/>
              <a:t>Viel Spass!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A5D42-F990-4527-8FF7-2A81A216ED3D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1546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60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33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8000" y="1368000"/>
            <a:ext cx="4356000" cy="53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0000" y="1368000"/>
            <a:ext cx="4356000" cy="53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warz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8000" y="0"/>
            <a:ext cx="8928000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000" y="1368000"/>
            <a:ext cx="8928000" cy="53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Textmasterformate durch Klicken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har char="•"/>
        <a:defRPr sz="3200" b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har char="–"/>
        <a:defRPr sz="2800" b="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har char="•"/>
        <a:defRPr sz="2400" b="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har char="–"/>
        <a:defRPr sz="2000" b="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1" fontAlgn="base" hangingPunct="1">
        <a:spcBef>
          <a:spcPts val="1200"/>
        </a:spcBef>
        <a:spcAft>
          <a:spcPct val="0"/>
        </a:spcAft>
        <a:buChar char="»"/>
        <a:defRPr sz="2000" b="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23121"/>
            <a:ext cx="2828925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600" y="0"/>
            <a:ext cx="283845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087" y="0"/>
            <a:ext cx="281940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4797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600" y="4056459"/>
            <a:ext cx="285750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038" y="4018359"/>
            <a:ext cx="283845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1772896" y="3091247"/>
            <a:ext cx="5598208" cy="675506"/>
          </a:xfrm>
          <a:solidFill>
            <a:schemeClr val="bg1">
              <a:alpha val="74000"/>
            </a:schemeClr>
          </a:solidFill>
        </p:spPr>
        <p:txBody>
          <a:bodyPr/>
          <a:lstStyle/>
          <a:p>
            <a:r>
              <a:rPr lang="de-CH" dirty="0" smtClean="0"/>
              <a:t>Ergänzungsfach Informatik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Probe im Überblick</a:t>
            </a:r>
            <a:endParaRPr lang="de-DE"/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Die Probe erfolgt schriftlich auf Papier</a:t>
            </a:r>
          </a:p>
          <a:p>
            <a:r>
              <a:rPr lang="de-CH" dirty="0" smtClean="0"/>
              <a:t>Die Probe umfasst 2 Lektionen</a:t>
            </a:r>
          </a:p>
          <a:p>
            <a:r>
              <a:rPr lang="de-CH" dirty="0" smtClean="0"/>
              <a:t>Folgendes steht Ihnen elektronisch zur Verfügung</a:t>
            </a:r>
            <a:endParaRPr lang="de-CH" dirty="0"/>
          </a:p>
          <a:p>
            <a:pPr lvl="1"/>
            <a:r>
              <a:rPr lang="de-CH" dirty="0"/>
              <a:t>Ihre Abgabe aus Softwareteam Runde D </a:t>
            </a:r>
            <a:endParaRPr lang="de-CH" dirty="0" smtClean="0"/>
          </a:p>
          <a:p>
            <a:pPr lvl="1"/>
            <a:r>
              <a:rPr lang="de-CH" dirty="0" smtClean="0"/>
              <a:t>Ihr persönlicher Source Code</a:t>
            </a:r>
          </a:p>
          <a:p>
            <a:pPr lvl="1"/>
            <a:r>
              <a:rPr lang="de-CH" dirty="0" smtClean="0"/>
              <a:t>Die Musterlösung des Source Codes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Das erwartet Sie heute:</a:t>
            </a:r>
            <a:endParaRPr lang="de-DE" dirty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Lektion 1</a:t>
            </a:r>
            <a:r>
              <a:rPr lang="de-DE" dirty="0" smtClean="0"/>
              <a:t>:</a:t>
            </a:r>
            <a:endParaRPr lang="de-DE" dirty="0"/>
          </a:p>
          <a:p>
            <a:pPr lvl="1"/>
            <a:r>
              <a:rPr lang="de-DE" dirty="0" smtClean="0"/>
              <a:t>Innerhalb der Softwareteams, nutzen Sie das </a:t>
            </a:r>
            <a:r>
              <a:rPr lang="de-DE" dirty="0" err="1" smtClean="0"/>
              <a:t>Morphing</a:t>
            </a:r>
            <a:r>
              <a:rPr lang="de-DE" dirty="0" smtClean="0"/>
              <a:t> Tool um lustige Bilder zu erzeugen </a:t>
            </a:r>
            <a:endParaRPr lang="de-DE" dirty="0"/>
          </a:p>
          <a:p>
            <a:pPr lvl="1"/>
            <a:r>
              <a:rPr lang="de-DE" dirty="0" smtClean="0"/>
              <a:t>Fügen Sie die Bilder in eine Präsentation ein und laden Sie diese hoch</a:t>
            </a:r>
          </a:p>
          <a:p>
            <a:r>
              <a:rPr lang="de-DE" dirty="0" smtClean="0"/>
              <a:t>Lektion 2:</a:t>
            </a:r>
          </a:p>
          <a:p>
            <a:pPr lvl="1"/>
            <a:r>
              <a:rPr lang="de-DE" dirty="0" smtClean="0"/>
              <a:t>Jedes </a:t>
            </a:r>
            <a:r>
              <a:rPr lang="de-DE" dirty="0"/>
              <a:t>Softwareteam präsentiert </a:t>
            </a:r>
            <a:r>
              <a:rPr lang="de-DE" dirty="0" smtClean="0"/>
              <a:t>seine </a:t>
            </a:r>
            <a:r>
              <a:rPr lang="de-DE" dirty="0"/>
              <a:t>Bilder</a:t>
            </a:r>
          </a:p>
          <a:p>
            <a:pPr lvl="1"/>
            <a:r>
              <a:rPr lang="de-DE" dirty="0" smtClean="0"/>
              <a:t>Den </a:t>
            </a:r>
            <a:r>
              <a:rPr lang="de-DE" dirty="0" err="1" smtClean="0"/>
              <a:t>Abschluss</a:t>
            </a:r>
            <a:r>
              <a:rPr lang="de-DE" dirty="0" smtClean="0"/>
              <a:t> bildet ein kurzer Austausch im Plenum über das Projekt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adauMaster">
  <a:themeElements>
    <a:clrScheme name="Benutzerdefinier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D2D8A"/>
      </a:hlink>
      <a:folHlink>
        <a:srgbClr val="99CC00"/>
      </a:folHlink>
    </a:clrScheme>
    <a:fontScheme name="Larissa-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SchadauMaster</Template>
  <TotalTime>0</TotalTime>
  <Words>190</Words>
  <Application>Microsoft Office PowerPoint</Application>
  <PresentationFormat>Bildschirmpräsentation (4:3)</PresentationFormat>
  <Paragraphs>32</Paragraphs>
  <Slides>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SchadauMaster</vt:lpstr>
      <vt:lpstr>Ergänzungsfach Informatik</vt:lpstr>
      <vt:lpstr>Probe im Überblick</vt:lpstr>
      <vt:lpstr>Das erwartet Sie heute:</vt:lpstr>
    </vt:vector>
  </TitlesOfParts>
  <Company>FLOCHT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Ergänzungsfach Informatik</dc:title>
  <dc:creator>Galumphing Eriff</dc:creator>
  <cp:lastModifiedBy>ralf</cp:lastModifiedBy>
  <cp:revision>96</cp:revision>
  <dcterms:created xsi:type="dcterms:W3CDTF">2008-08-06T06:48:29Z</dcterms:created>
  <dcterms:modified xsi:type="dcterms:W3CDTF">2012-07-24T22:33:41Z</dcterms:modified>
</cp:coreProperties>
</file>