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267" r:id="rId3"/>
    <p:sldId id="259" r:id="rId4"/>
    <p:sldId id="260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66"/>
    <a:srgbClr val="33CC33"/>
    <a:srgbClr val="00FF00"/>
    <a:srgbClr val="FF00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 varScale="1">
        <p:scale>
          <a:sx n="65" d="100"/>
          <a:sy n="65" d="100"/>
        </p:scale>
        <p:origin x="-11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4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A6D49-C0E2-4752-B3D0-3C3D12BC9F17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CH"/>
        </a:p>
      </dgm:t>
    </dgm:pt>
    <dgm:pt modelId="{38093D69-2806-4C59-8B28-32B757EDA86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de-CH" sz="3200" dirty="0" smtClean="0"/>
            <a:t>1. Einteilung und Planung</a:t>
          </a:r>
          <a:endParaRPr lang="de-CH" sz="3200" dirty="0"/>
        </a:p>
      </dgm:t>
    </dgm:pt>
    <dgm:pt modelId="{E13F50A3-2674-4226-9096-73310C06F348}" type="parTrans" cxnId="{C4210BCB-74CE-4F3F-9E14-4BED8B4C0A22}">
      <dgm:prSet/>
      <dgm:spPr/>
      <dgm:t>
        <a:bodyPr/>
        <a:lstStyle/>
        <a:p>
          <a:pPr algn="l"/>
          <a:endParaRPr lang="de-CH" sz="3200"/>
        </a:p>
      </dgm:t>
    </dgm:pt>
    <dgm:pt modelId="{C9DDA229-328C-4B97-9544-D564A5C05C1E}" type="sibTrans" cxnId="{C4210BCB-74CE-4F3F-9E14-4BED8B4C0A22}">
      <dgm:prSet/>
      <dgm:spPr/>
      <dgm:t>
        <a:bodyPr/>
        <a:lstStyle/>
        <a:p>
          <a:pPr algn="l"/>
          <a:endParaRPr lang="de-CH" sz="3200"/>
        </a:p>
      </dgm:t>
    </dgm:pt>
    <dgm:pt modelId="{69A02EF0-69C6-4465-9A21-C86474AF75AA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de-CH" sz="3200" dirty="0" smtClean="0"/>
            <a:t>6. Probe</a:t>
          </a:r>
          <a:endParaRPr lang="de-CH" sz="3200" dirty="0"/>
        </a:p>
      </dgm:t>
    </dgm:pt>
    <dgm:pt modelId="{0438B250-1C34-44BE-AE17-A7AA931CC9FF}" type="parTrans" cxnId="{026F2FC9-8D06-495B-8B91-08ECC72A07E8}">
      <dgm:prSet/>
      <dgm:spPr/>
      <dgm:t>
        <a:bodyPr/>
        <a:lstStyle/>
        <a:p>
          <a:pPr algn="l"/>
          <a:endParaRPr lang="de-CH" sz="3200"/>
        </a:p>
      </dgm:t>
    </dgm:pt>
    <dgm:pt modelId="{6F9A86B0-2AF7-43DC-91F0-B0115D981EB1}" type="sibTrans" cxnId="{026F2FC9-8D06-495B-8B91-08ECC72A07E8}">
      <dgm:prSet/>
      <dgm:spPr/>
      <dgm:t>
        <a:bodyPr/>
        <a:lstStyle/>
        <a:p>
          <a:pPr algn="l"/>
          <a:endParaRPr lang="de-CH" sz="3200"/>
        </a:p>
      </dgm:t>
    </dgm:pt>
    <dgm:pt modelId="{E23F25CA-C4AC-4C01-8D27-AABDE5B63CA9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de-CH" sz="3200" dirty="0" smtClean="0"/>
            <a:t>5. Galerie und Diskussion</a:t>
          </a:r>
          <a:endParaRPr lang="de-CH" sz="3200" dirty="0"/>
        </a:p>
      </dgm:t>
    </dgm:pt>
    <dgm:pt modelId="{44EF2E2A-EE3A-4037-9CB2-9D138217E028}" type="parTrans" cxnId="{9C54DA1D-B919-41F0-AB34-1C9A8CDCE4AD}">
      <dgm:prSet/>
      <dgm:spPr/>
      <dgm:t>
        <a:bodyPr/>
        <a:lstStyle/>
        <a:p>
          <a:pPr algn="l"/>
          <a:endParaRPr lang="de-CH" sz="3200"/>
        </a:p>
      </dgm:t>
    </dgm:pt>
    <dgm:pt modelId="{45E7474D-E65B-4248-AE0E-01A56F61B6CE}" type="sibTrans" cxnId="{9C54DA1D-B919-41F0-AB34-1C9A8CDCE4AD}">
      <dgm:prSet/>
      <dgm:spPr/>
      <dgm:t>
        <a:bodyPr/>
        <a:lstStyle/>
        <a:p>
          <a:pPr algn="l"/>
          <a:endParaRPr lang="de-CH" sz="3200"/>
        </a:p>
      </dgm:t>
    </dgm:pt>
    <dgm:pt modelId="{5E733688-0A4D-448C-94B5-4F94CC0C3A9A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de-CH" sz="3200" dirty="0" smtClean="0"/>
            <a:t>2. Softwareteile programmieren</a:t>
          </a:r>
          <a:endParaRPr lang="de-CH" sz="3200" dirty="0"/>
        </a:p>
      </dgm:t>
    </dgm:pt>
    <dgm:pt modelId="{C1F6AAAD-1976-44A6-8904-416AEF64A35E}" type="parTrans" cxnId="{D43353F7-80B7-4246-B021-0028115EC40C}">
      <dgm:prSet/>
      <dgm:spPr/>
      <dgm:t>
        <a:bodyPr/>
        <a:lstStyle/>
        <a:p>
          <a:pPr algn="l"/>
          <a:endParaRPr lang="de-CH" sz="3200"/>
        </a:p>
      </dgm:t>
    </dgm:pt>
    <dgm:pt modelId="{E1457D88-2C57-46E1-B002-08805E8F59FB}" type="sibTrans" cxnId="{D43353F7-80B7-4246-B021-0028115EC40C}">
      <dgm:prSet/>
      <dgm:spPr/>
      <dgm:t>
        <a:bodyPr/>
        <a:lstStyle/>
        <a:p>
          <a:pPr algn="l"/>
          <a:endParaRPr lang="de-CH" sz="3200"/>
        </a:p>
      </dgm:t>
    </dgm:pt>
    <dgm:pt modelId="{ED5857D6-B5BA-48F8-8187-050C94EEE021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de-CH" sz="3200" dirty="0" smtClean="0"/>
            <a:t>3. Softwareteile programmieren</a:t>
          </a:r>
          <a:endParaRPr lang="de-CH" sz="3200" dirty="0"/>
        </a:p>
      </dgm:t>
    </dgm:pt>
    <dgm:pt modelId="{37B9F42B-E24D-4C61-A344-AC6B9EE725D5}" type="parTrans" cxnId="{55C04906-1FD2-41E8-82E9-8B74FF08C52D}">
      <dgm:prSet/>
      <dgm:spPr/>
      <dgm:t>
        <a:bodyPr/>
        <a:lstStyle/>
        <a:p>
          <a:pPr algn="l"/>
          <a:endParaRPr lang="de-CH" sz="3200"/>
        </a:p>
      </dgm:t>
    </dgm:pt>
    <dgm:pt modelId="{6082A3D2-380F-4D75-B8AF-E0870B1D137F}" type="sibTrans" cxnId="{55C04906-1FD2-41E8-82E9-8B74FF08C52D}">
      <dgm:prSet/>
      <dgm:spPr/>
      <dgm:t>
        <a:bodyPr/>
        <a:lstStyle/>
        <a:p>
          <a:pPr algn="l"/>
          <a:endParaRPr lang="de-CH" sz="3200"/>
        </a:p>
      </dgm:t>
    </dgm:pt>
    <dgm:pt modelId="{60CE0057-01E7-47CE-8862-D8DBC4C4CA0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de-CH" sz="3200" dirty="0" smtClean="0"/>
            <a:t>4. Tool zusammensetzen</a:t>
          </a:r>
          <a:endParaRPr lang="de-CH" sz="3200" dirty="0"/>
        </a:p>
      </dgm:t>
    </dgm:pt>
    <dgm:pt modelId="{F3049588-9C72-4E5E-A749-E692AC180AA0}" type="parTrans" cxnId="{A0BF4521-48EF-40C4-9D60-AED9BB1E373C}">
      <dgm:prSet/>
      <dgm:spPr/>
      <dgm:t>
        <a:bodyPr/>
        <a:lstStyle/>
        <a:p>
          <a:pPr algn="l"/>
          <a:endParaRPr lang="de-CH" sz="3200"/>
        </a:p>
      </dgm:t>
    </dgm:pt>
    <dgm:pt modelId="{9A582A19-891E-4981-B180-24C127B897C0}" type="sibTrans" cxnId="{A0BF4521-48EF-40C4-9D60-AED9BB1E373C}">
      <dgm:prSet/>
      <dgm:spPr/>
      <dgm:t>
        <a:bodyPr/>
        <a:lstStyle/>
        <a:p>
          <a:pPr algn="l"/>
          <a:endParaRPr lang="de-CH" sz="3200"/>
        </a:p>
      </dgm:t>
    </dgm:pt>
    <dgm:pt modelId="{06562F08-9E8F-4138-8941-870C675FEB84}" type="pres">
      <dgm:prSet presAssocID="{1F6A6D49-C0E2-4752-B3D0-3C3D12BC9F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E9EA6915-68D0-46BD-AE11-50ED882D0CD3}" type="pres">
      <dgm:prSet presAssocID="{69A02EF0-69C6-4465-9A21-C86474AF75AA}" presName="boxAndChildren" presStyleCnt="0"/>
      <dgm:spPr/>
    </dgm:pt>
    <dgm:pt modelId="{849DF324-7645-444F-9C30-7B2F30F1D772}" type="pres">
      <dgm:prSet presAssocID="{69A02EF0-69C6-4465-9A21-C86474AF75AA}" presName="parentTextBox" presStyleLbl="node1" presStyleIdx="0" presStyleCnt="6"/>
      <dgm:spPr/>
      <dgm:t>
        <a:bodyPr/>
        <a:lstStyle/>
        <a:p>
          <a:endParaRPr lang="de-CH"/>
        </a:p>
      </dgm:t>
    </dgm:pt>
    <dgm:pt modelId="{462F65CD-6E4E-4448-B9D1-772FFAB8C203}" type="pres">
      <dgm:prSet presAssocID="{45E7474D-E65B-4248-AE0E-01A56F61B6CE}" presName="sp" presStyleCnt="0"/>
      <dgm:spPr/>
    </dgm:pt>
    <dgm:pt modelId="{106BEF32-C6DE-4DD6-A745-3A652D2030DC}" type="pres">
      <dgm:prSet presAssocID="{E23F25CA-C4AC-4C01-8D27-AABDE5B63CA9}" presName="arrowAndChildren" presStyleCnt="0"/>
      <dgm:spPr/>
    </dgm:pt>
    <dgm:pt modelId="{36B26619-41CE-41DA-A574-BB7F02A917A8}" type="pres">
      <dgm:prSet presAssocID="{E23F25CA-C4AC-4C01-8D27-AABDE5B63CA9}" presName="parentTextArrow" presStyleLbl="node1" presStyleIdx="1" presStyleCnt="6"/>
      <dgm:spPr/>
      <dgm:t>
        <a:bodyPr/>
        <a:lstStyle/>
        <a:p>
          <a:endParaRPr lang="de-CH"/>
        </a:p>
      </dgm:t>
    </dgm:pt>
    <dgm:pt modelId="{DDE32A29-E07C-4480-B076-ECB2D8D5E5B7}" type="pres">
      <dgm:prSet presAssocID="{9A582A19-891E-4981-B180-24C127B897C0}" presName="sp" presStyleCnt="0"/>
      <dgm:spPr/>
    </dgm:pt>
    <dgm:pt modelId="{60AB28FF-D19E-4B55-BFC1-D5CAD768E2A2}" type="pres">
      <dgm:prSet presAssocID="{60CE0057-01E7-47CE-8862-D8DBC4C4CA02}" presName="arrowAndChildren" presStyleCnt="0"/>
      <dgm:spPr/>
    </dgm:pt>
    <dgm:pt modelId="{D240C20D-C1F9-4D7B-90DD-F1F2D6B9715D}" type="pres">
      <dgm:prSet presAssocID="{60CE0057-01E7-47CE-8862-D8DBC4C4CA02}" presName="parentTextArrow" presStyleLbl="node1" presStyleIdx="2" presStyleCnt="6"/>
      <dgm:spPr/>
      <dgm:t>
        <a:bodyPr/>
        <a:lstStyle/>
        <a:p>
          <a:endParaRPr lang="de-CH"/>
        </a:p>
      </dgm:t>
    </dgm:pt>
    <dgm:pt modelId="{1D92499F-E1ED-4CEE-A8E4-184E2B1D2C8A}" type="pres">
      <dgm:prSet presAssocID="{6082A3D2-380F-4D75-B8AF-E0870B1D137F}" presName="sp" presStyleCnt="0"/>
      <dgm:spPr/>
    </dgm:pt>
    <dgm:pt modelId="{3E883228-61E0-4C37-97B9-63AE4FB9BF05}" type="pres">
      <dgm:prSet presAssocID="{ED5857D6-B5BA-48F8-8187-050C94EEE021}" presName="arrowAndChildren" presStyleCnt="0"/>
      <dgm:spPr/>
    </dgm:pt>
    <dgm:pt modelId="{5558ADE5-B568-42B3-98E9-7ADF1DE733D9}" type="pres">
      <dgm:prSet presAssocID="{ED5857D6-B5BA-48F8-8187-050C94EEE021}" presName="parentTextArrow" presStyleLbl="node1" presStyleIdx="3" presStyleCnt="6"/>
      <dgm:spPr/>
      <dgm:t>
        <a:bodyPr/>
        <a:lstStyle/>
        <a:p>
          <a:endParaRPr lang="de-CH"/>
        </a:p>
      </dgm:t>
    </dgm:pt>
    <dgm:pt modelId="{755EEC9F-6E3C-499C-B89E-3A11FDC1E7EB}" type="pres">
      <dgm:prSet presAssocID="{E1457D88-2C57-46E1-B002-08805E8F59FB}" presName="sp" presStyleCnt="0"/>
      <dgm:spPr/>
    </dgm:pt>
    <dgm:pt modelId="{57EFF112-91B3-457A-8165-BB9B5B7757EB}" type="pres">
      <dgm:prSet presAssocID="{5E733688-0A4D-448C-94B5-4F94CC0C3A9A}" presName="arrowAndChildren" presStyleCnt="0"/>
      <dgm:spPr/>
    </dgm:pt>
    <dgm:pt modelId="{37D2613E-BD69-4392-A73B-CBC3CD0C32EA}" type="pres">
      <dgm:prSet presAssocID="{5E733688-0A4D-448C-94B5-4F94CC0C3A9A}" presName="parentTextArrow" presStyleLbl="node1" presStyleIdx="4" presStyleCnt="6"/>
      <dgm:spPr/>
      <dgm:t>
        <a:bodyPr/>
        <a:lstStyle/>
        <a:p>
          <a:endParaRPr lang="de-CH"/>
        </a:p>
      </dgm:t>
    </dgm:pt>
    <dgm:pt modelId="{77D9E91F-2653-404F-81C6-1893AB2F3E8C}" type="pres">
      <dgm:prSet presAssocID="{C9DDA229-328C-4B97-9544-D564A5C05C1E}" presName="sp" presStyleCnt="0"/>
      <dgm:spPr/>
    </dgm:pt>
    <dgm:pt modelId="{7A4B4BB8-EE97-4820-8153-38F59171B4DF}" type="pres">
      <dgm:prSet presAssocID="{38093D69-2806-4C59-8B28-32B757EDA86C}" presName="arrowAndChildren" presStyleCnt="0"/>
      <dgm:spPr/>
    </dgm:pt>
    <dgm:pt modelId="{87E6634F-527E-45B7-BEF3-2BA8EB001A5F}" type="pres">
      <dgm:prSet presAssocID="{38093D69-2806-4C59-8B28-32B757EDA86C}" presName="parentTextArrow" presStyleLbl="node1" presStyleIdx="5" presStyleCnt="6"/>
      <dgm:spPr/>
      <dgm:t>
        <a:bodyPr/>
        <a:lstStyle/>
        <a:p>
          <a:endParaRPr lang="de-CH"/>
        </a:p>
      </dgm:t>
    </dgm:pt>
  </dgm:ptLst>
  <dgm:cxnLst>
    <dgm:cxn modelId="{F5D66DA2-0CC8-4D84-99AD-E6301BCDAAC5}" type="presOf" srcId="{60CE0057-01E7-47CE-8862-D8DBC4C4CA02}" destId="{D240C20D-C1F9-4D7B-90DD-F1F2D6B9715D}" srcOrd="0" destOrd="0" presId="urn:microsoft.com/office/officeart/2005/8/layout/process4"/>
    <dgm:cxn modelId="{D43353F7-80B7-4246-B021-0028115EC40C}" srcId="{1F6A6D49-C0E2-4752-B3D0-3C3D12BC9F17}" destId="{5E733688-0A4D-448C-94B5-4F94CC0C3A9A}" srcOrd="1" destOrd="0" parTransId="{C1F6AAAD-1976-44A6-8904-416AEF64A35E}" sibTransId="{E1457D88-2C57-46E1-B002-08805E8F59FB}"/>
    <dgm:cxn modelId="{9C54DA1D-B919-41F0-AB34-1C9A8CDCE4AD}" srcId="{1F6A6D49-C0E2-4752-B3D0-3C3D12BC9F17}" destId="{E23F25CA-C4AC-4C01-8D27-AABDE5B63CA9}" srcOrd="4" destOrd="0" parTransId="{44EF2E2A-EE3A-4037-9CB2-9D138217E028}" sibTransId="{45E7474D-E65B-4248-AE0E-01A56F61B6CE}"/>
    <dgm:cxn modelId="{D266D6FE-E8EF-4C86-9A31-C9A3979B34BA}" type="presOf" srcId="{ED5857D6-B5BA-48F8-8187-050C94EEE021}" destId="{5558ADE5-B568-42B3-98E9-7ADF1DE733D9}" srcOrd="0" destOrd="0" presId="urn:microsoft.com/office/officeart/2005/8/layout/process4"/>
    <dgm:cxn modelId="{026F2FC9-8D06-495B-8B91-08ECC72A07E8}" srcId="{1F6A6D49-C0E2-4752-B3D0-3C3D12BC9F17}" destId="{69A02EF0-69C6-4465-9A21-C86474AF75AA}" srcOrd="5" destOrd="0" parTransId="{0438B250-1C34-44BE-AE17-A7AA931CC9FF}" sibTransId="{6F9A86B0-2AF7-43DC-91F0-B0115D981EB1}"/>
    <dgm:cxn modelId="{A7EBAF7C-BB74-4153-BCB8-93B4852BBC98}" type="presOf" srcId="{1F6A6D49-C0E2-4752-B3D0-3C3D12BC9F17}" destId="{06562F08-9E8F-4138-8941-870C675FEB84}" srcOrd="0" destOrd="0" presId="urn:microsoft.com/office/officeart/2005/8/layout/process4"/>
    <dgm:cxn modelId="{A0BF4521-48EF-40C4-9D60-AED9BB1E373C}" srcId="{1F6A6D49-C0E2-4752-B3D0-3C3D12BC9F17}" destId="{60CE0057-01E7-47CE-8862-D8DBC4C4CA02}" srcOrd="3" destOrd="0" parTransId="{F3049588-9C72-4E5E-A749-E692AC180AA0}" sibTransId="{9A582A19-891E-4981-B180-24C127B897C0}"/>
    <dgm:cxn modelId="{58545FCA-90C3-4448-A929-5FBC415A517D}" type="presOf" srcId="{69A02EF0-69C6-4465-9A21-C86474AF75AA}" destId="{849DF324-7645-444F-9C30-7B2F30F1D772}" srcOrd="0" destOrd="0" presId="urn:microsoft.com/office/officeart/2005/8/layout/process4"/>
    <dgm:cxn modelId="{8A7AFE7C-201A-4041-9E38-FCCCA57CC6E6}" type="presOf" srcId="{38093D69-2806-4C59-8B28-32B757EDA86C}" destId="{87E6634F-527E-45B7-BEF3-2BA8EB001A5F}" srcOrd="0" destOrd="0" presId="urn:microsoft.com/office/officeart/2005/8/layout/process4"/>
    <dgm:cxn modelId="{55C04906-1FD2-41E8-82E9-8B74FF08C52D}" srcId="{1F6A6D49-C0E2-4752-B3D0-3C3D12BC9F17}" destId="{ED5857D6-B5BA-48F8-8187-050C94EEE021}" srcOrd="2" destOrd="0" parTransId="{37B9F42B-E24D-4C61-A344-AC6B9EE725D5}" sibTransId="{6082A3D2-380F-4D75-B8AF-E0870B1D137F}"/>
    <dgm:cxn modelId="{C4210BCB-74CE-4F3F-9E14-4BED8B4C0A22}" srcId="{1F6A6D49-C0E2-4752-B3D0-3C3D12BC9F17}" destId="{38093D69-2806-4C59-8B28-32B757EDA86C}" srcOrd="0" destOrd="0" parTransId="{E13F50A3-2674-4226-9096-73310C06F348}" sibTransId="{C9DDA229-328C-4B97-9544-D564A5C05C1E}"/>
    <dgm:cxn modelId="{F4A9A1AF-C051-4C2F-98B4-49DD1F24752E}" type="presOf" srcId="{5E733688-0A4D-448C-94B5-4F94CC0C3A9A}" destId="{37D2613E-BD69-4392-A73B-CBC3CD0C32EA}" srcOrd="0" destOrd="0" presId="urn:microsoft.com/office/officeart/2005/8/layout/process4"/>
    <dgm:cxn modelId="{5CF6A2C9-7CC1-4884-8C3B-D787B5F78D83}" type="presOf" srcId="{E23F25CA-C4AC-4C01-8D27-AABDE5B63CA9}" destId="{36B26619-41CE-41DA-A574-BB7F02A917A8}" srcOrd="0" destOrd="0" presId="urn:microsoft.com/office/officeart/2005/8/layout/process4"/>
    <dgm:cxn modelId="{89DBC5E7-774E-4498-BDEA-642B55B6D112}" type="presParOf" srcId="{06562F08-9E8F-4138-8941-870C675FEB84}" destId="{E9EA6915-68D0-46BD-AE11-50ED882D0CD3}" srcOrd="0" destOrd="0" presId="urn:microsoft.com/office/officeart/2005/8/layout/process4"/>
    <dgm:cxn modelId="{AC23982C-C2FE-4BAE-8FE4-144CA9323C1A}" type="presParOf" srcId="{E9EA6915-68D0-46BD-AE11-50ED882D0CD3}" destId="{849DF324-7645-444F-9C30-7B2F30F1D772}" srcOrd="0" destOrd="0" presId="urn:microsoft.com/office/officeart/2005/8/layout/process4"/>
    <dgm:cxn modelId="{52172CF4-5F70-4F92-88B0-92FC3B817512}" type="presParOf" srcId="{06562F08-9E8F-4138-8941-870C675FEB84}" destId="{462F65CD-6E4E-4448-B9D1-772FFAB8C203}" srcOrd="1" destOrd="0" presId="urn:microsoft.com/office/officeart/2005/8/layout/process4"/>
    <dgm:cxn modelId="{AC1E0098-F956-42BF-AD51-00A9D105C2FE}" type="presParOf" srcId="{06562F08-9E8F-4138-8941-870C675FEB84}" destId="{106BEF32-C6DE-4DD6-A745-3A652D2030DC}" srcOrd="2" destOrd="0" presId="urn:microsoft.com/office/officeart/2005/8/layout/process4"/>
    <dgm:cxn modelId="{7CF13888-77F7-42B3-99A6-00D5C745D0FC}" type="presParOf" srcId="{106BEF32-C6DE-4DD6-A745-3A652D2030DC}" destId="{36B26619-41CE-41DA-A574-BB7F02A917A8}" srcOrd="0" destOrd="0" presId="urn:microsoft.com/office/officeart/2005/8/layout/process4"/>
    <dgm:cxn modelId="{0F04E73F-C509-44A7-A950-E384373A4555}" type="presParOf" srcId="{06562F08-9E8F-4138-8941-870C675FEB84}" destId="{DDE32A29-E07C-4480-B076-ECB2D8D5E5B7}" srcOrd="3" destOrd="0" presId="urn:microsoft.com/office/officeart/2005/8/layout/process4"/>
    <dgm:cxn modelId="{4560F20A-3E16-4108-963F-E7225FDDCE71}" type="presParOf" srcId="{06562F08-9E8F-4138-8941-870C675FEB84}" destId="{60AB28FF-D19E-4B55-BFC1-D5CAD768E2A2}" srcOrd="4" destOrd="0" presId="urn:microsoft.com/office/officeart/2005/8/layout/process4"/>
    <dgm:cxn modelId="{34843A38-06BB-4A45-A9D0-3E072F64BF62}" type="presParOf" srcId="{60AB28FF-D19E-4B55-BFC1-D5CAD768E2A2}" destId="{D240C20D-C1F9-4D7B-90DD-F1F2D6B9715D}" srcOrd="0" destOrd="0" presId="urn:microsoft.com/office/officeart/2005/8/layout/process4"/>
    <dgm:cxn modelId="{82B4594E-FD3B-4C0F-95B5-073247B6FB14}" type="presParOf" srcId="{06562F08-9E8F-4138-8941-870C675FEB84}" destId="{1D92499F-E1ED-4CEE-A8E4-184E2B1D2C8A}" srcOrd="5" destOrd="0" presId="urn:microsoft.com/office/officeart/2005/8/layout/process4"/>
    <dgm:cxn modelId="{BB19D881-CA59-47CA-81D0-5710B3A68902}" type="presParOf" srcId="{06562F08-9E8F-4138-8941-870C675FEB84}" destId="{3E883228-61E0-4C37-97B9-63AE4FB9BF05}" srcOrd="6" destOrd="0" presId="urn:microsoft.com/office/officeart/2005/8/layout/process4"/>
    <dgm:cxn modelId="{11B9866E-0C46-4BE8-87B7-55552D59BF6A}" type="presParOf" srcId="{3E883228-61E0-4C37-97B9-63AE4FB9BF05}" destId="{5558ADE5-B568-42B3-98E9-7ADF1DE733D9}" srcOrd="0" destOrd="0" presId="urn:microsoft.com/office/officeart/2005/8/layout/process4"/>
    <dgm:cxn modelId="{0A948534-AB3F-4F13-919F-7B83168AA642}" type="presParOf" srcId="{06562F08-9E8F-4138-8941-870C675FEB84}" destId="{755EEC9F-6E3C-499C-B89E-3A11FDC1E7EB}" srcOrd="7" destOrd="0" presId="urn:microsoft.com/office/officeart/2005/8/layout/process4"/>
    <dgm:cxn modelId="{B98105DC-A406-49B1-8A8C-74FC4E2FEA7F}" type="presParOf" srcId="{06562F08-9E8F-4138-8941-870C675FEB84}" destId="{57EFF112-91B3-457A-8165-BB9B5B7757EB}" srcOrd="8" destOrd="0" presId="urn:microsoft.com/office/officeart/2005/8/layout/process4"/>
    <dgm:cxn modelId="{927E779C-FD6A-49A9-92F2-3E4095156B5C}" type="presParOf" srcId="{57EFF112-91B3-457A-8165-BB9B5B7757EB}" destId="{37D2613E-BD69-4392-A73B-CBC3CD0C32EA}" srcOrd="0" destOrd="0" presId="urn:microsoft.com/office/officeart/2005/8/layout/process4"/>
    <dgm:cxn modelId="{E86545E4-C4F2-4F65-BE10-5F8DF2F39FD4}" type="presParOf" srcId="{06562F08-9E8F-4138-8941-870C675FEB84}" destId="{77D9E91F-2653-404F-81C6-1893AB2F3E8C}" srcOrd="9" destOrd="0" presId="urn:microsoft.com/office/officeart/2005/8/layout/process4"/>
    <dgm:cxn modelId="{3195E1A7-1C12-4533-963E-44B564183582}" type="presParOf" srcId="{06562F08-9E8F-4138-8941-870C675FEB84}" destId="{7A4B4BB8-EE97-4820-8153-38F59171B4DF}" srcOrd="10" destOrd="0" presId="urn:microsoft.com/office/officeart/2005/8/layout/process4"/>
    <dgm:cxn modelId="{01412468-1781-43CF-8EF5-90A79F21549C}" type="presParOf" srcId="{7A4B4BB8-EE97-4820-8153-38F59171B4DF}" destId="{87E6634F-527E-45B7-BEF3-2BA8EB001A5F}" srcOrd="0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57E8D5-BC86-46D4-B8B5-1EEC97629C49}" type="doc">
      <dgm:prSet loTypeId="urn:microsoft.com/office/officeart/2005/8/layout/cycle7" loCatId="cycle" qsTypeId="urn:microsoft.com/office/officeart/2005/8/quickstyle/simple3" qsCatId="simple" csTypeId="urn:microsoft.com/office/officeart/2005/8/colors/colorful1" csCatId="colorful" phldr="1"/>
      <dgm:spPr/>
    </dgm:pt>
    <dgm:pt modelId="{6322E4EC-EACD-4487-B228-656834CE6A88}">
      <dgm:prSet phldrT="[Text]" custT="1"/>
      <dgm:spPr/>
      <dgm:t>
        <a:bodyPr/>
        <a:lstStyle/>
        <a:p>
          <a:r>
            <a:rPr lang="de-CH" sz="3200" dirty="0" smtClean="0"/>
            <a:t>«GUI»</a:t>
          </a:r>
          <a:br>
            <a:rPr lang="de-CH" sz="3200" dirty="0" smtClean="0"/>
          </a:br>
          <a:r>
            <a:rPr lang="de-CH" sz="3200" dirty="0" smtClean="0"/>
            <a:t>Layout  &amp;</a:t>
          </a:r>
          <a:br>
            <a:rPr lang="de-CH" sz="3200" dirty="0" smtClean="0"/>
          </a:br>
          <a:r>
            <a:rPr lang="de-CH" sz="3200" dirty="0" smtClean="0"/>
            <a:t>Kommunikation</a:t>
          </a:r>
          <a:endParaRPr lang="de-CH" sz="3200" dirty="0"/>
        </a:p>
      </dgm:t>
    </dgm:pt>
    <dgm:pt modelId="{D0694B18-6932-4DDD-8D61-2A532516F9B3}" type="parTrans" cxnId="{7A4FB99E-00B7-483E-A791-0B0787F9D031}">
      <dgm:prSet/>
      <dgm:spPr/>
      <dgm:t>
        <a:bodyPr/>
        <a:lstStyle/>
        <a:p>
          <a:endParaRPr lang="de-CH"/>
        </a:p>
      </dgm:t>
    </dgm:pt>
    <dgm:pt modelId="{A9894436-55D0-4766-9341-0FA71E26EDF9}" type="sibTrans" cxnId="{7A4FB99E-00B7-483E-A791-0B0787F9D031}">
      <dgm:prSet/>
      <dgm:spPr/>
      <dgm:t>
        <a:bodyPr/>
        <a:lstStyle/>
        <a:p>
          <a:endParaRPr lang="de-CH"/>
        </a:p>
      </dgm:t>
    </dgm:pt>
    <dgm:pt modelId="{7BC40978-EF6A-493E-A458-290801DCD966}">
      <dgm:prSet phldrT="[Text]" custT="1"/>
      <dgm:spPr/>
      <dgm:t>
        <a:bodyPr/>
        <a:lstStyle/>
        <a:p>
          <a:r>
            <a:rPr lang="de-CH" sz="3200" dirty="0" smtClean="0"/>
            <a:t>«Bild»</a:t>
          </a:r>
          <a:br>
            <a:rPr lang="de-CH" sz="3200" dirty="0" smtClean="0"/>
          </a:br>
          <a:r>
            <a:rPr lang="de-CH" sz="3200" dirty="0" smtClean="0"/>
            <a:t>Grafikhandling &amp;</a:t>
          </a:r>
          <a:br>
            <a:rPr lang="de-CH" sz="3200" dirty="0" smtClean="0"/>
          </a:br>
          <a:r>
            <a:rPr lang="de-CH" sz="3200" dirty="0" smtClean="0"/>
            <a:t>Detektivarbeit</a:t>
          </a:r>
          <a:endParaRPr lang="de-CH" sz="3200" dirty="0"/>
        </a:p>
      </dgm:t>
    </dgm:pt>
    <dgm:pt modelId="{CE39F78D-88F5-451D-9B2D-EA361ECD148E}" type="parTrans" cxnId="{DF8B3429-E5FC-41EB-AE58-8F17804A158C}">
      <dgm:prSet/>
      <dgm:spPr/>
      <dgm:t>
        <a:bodyPr/>
        <a:lstStyle/>
        <a:p>
          <a:endParaRPr lang="de-CH"/>
        </a:p>
      </dgm:t>
    </dgm:pt>
    <dgm:pt modelId="{1B1579B4-CF62-4DD1-B722-B04B4644E883}" type="sibTrans" cxnId="{DF8B3429-E5FC-41EB-AE58-8F17804A158C}">
      <dgm:prSet/>
      <dgm:spPr/>
      <dgm:t>
        <a:bodyPr/>
        <a:lstStyle/>
        <a:p>
          <a:endParaRPr lang="de-CH"/>
        </a:p>
      </dgm:t>
    </dgm:pt>
    <dgm:pt modelId="{C940E84F-554A-499C-ADAF-27E16EF07512}">
      <dgm:prSet phldrT="[Text]" custT="1"/>
      <dgm:spPr/>
      <dgm:t>
        <a:bodyPr/>
        <a:lstStyle/>
        <a:p>
          <a:r>
            <a:rPr lang="de-CH" sz="3200" dirty="0" smtClean="0"/>
            <a:t>«Transformation»</a:t>
          </a:r>
          <a:br>
            <a:rPr lang="de-CH" sz="3200" dirty="0" smtClean="0"/>
          </a:br>
          <a:r>
            <a:rPr lang="de-CH" sz="3200" dirty="0" smtClean="0"/>
            <a:t>Mathe &amp; Denksport</a:t>
          </a:r>
          <a:endParaRPr lang="de-CH" sz="3200" dirty="0"/>
        </a:p>
      </dgm:t>
    </dgm:pt>
    <dgm:pt modelId="{5F907E05-69A8-4CBA-878E-32C7DF2ECCA6}" type="parTrans" cxnId="{E5C7F0D0-3AAD-4F76-ACC3-29D19A6DA960}">
      <dgm:prSet/>
      <dgm:spPr/>
      <dgm:t>
        <a:bodyPr/>
        <a:lstStyle/>
        <a:p>
          <a:endParaRPr lang="de-CH"/>
        </a:p>
      </dgm:t>
    </dgm:pt>
    <dgm:pt modelId="{BEBA705C-25A4-4EDA-B933-97C1B5D2AB56}" type="sibTrans" cxnId="{E5C7F0D0-3AAD-4F76-ACC3-29D19A6DA960}">
      <dgm:prSet/>
      <dgm:spPr/>
      <dgm:t>
        <a:bodyPr/>
        <a:lstStyle/>
        <a:p>
          <a:endParaRPr lang="de-CH"/>
        </a:p>
      </dgm:t>
    </dgm:pt>
    <dgm:pt modelId="{2A01972A-91B3-4EC3-9E7D-2596D562F0C7}" type="pres">
      <dgm:prSet presAssocID="{D657E8D5-BC86-46D4-B8B5-1EEC97629C49}" presName="Name0" presStyleCnt="0">
        <dgm:presLayoutVars>
          <dgm:dir/>
          <dgm:resizeHandles val="exact"/>
        </dgm:presLayoutVars>
      </dgm:prSet>
      <dgm:spPr/>
    </dgm:pt>
    <dgm:pt modelId="{3A1F818D-8DF6-4363-8F09-72BFF018972F}" type="pres">
      <dgm:prSet presAssocID="{6322E4EC-EACD-4487-B228-656834CE6A88}" presName="node" presStyleLbl="node1" presStyleIdx="0" presStyleCnt="3" custScaleX="147973" custScaleY="11475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9176426-C347-43CF-AABA-7254C7A9410F}" type="pres">
      <dgm:prSet presAssocID="{A9894436-55D0-4766-9341-0FA71E26EDF9}" presName="sibTrans" presStyleLbl="sibTrans2D1" presStyleIdx="0" presStyleCnt="3" custScaleX="110481"/>
      <dgm:spPr/>
      <dgm:t>
        <a:bodyPr/>
        <a:lstStyle/>
        <a:p>
          <a:endParaRPr lang="de-CH"/>
        </a:p>
      </dgm:t>
    </dgm:pt>
    <dgm:pt modelId="{CA0DFA30-EACB-4499-A72A-6470A99ABB7E}" type="pres">
      <dgm:prSet presAssocID="{A9894436-55D0-4766-9341-0FA71E26EDF9}" presName="connectorText" presStyleLbl="sibTrans2D1" presStyleIdx="0" presStyleCnt="3"/>
      <dgm:spPr/>
      <dgm:t>
        <a:bodyPr/>
        <a:lstStyle/>
        <a:p>
          <a:endParaRPr lang="de-CH"/>
        </a:p>
      </dgm:t>
    </dgm:pt>
    <dgm:pt modelId="{8ECDD238-163C-40F8-8668-460762000B4E}" type="pres">
      <dgm:prSet presAssocID="{7BC40978-EF6A-493E-A458-290801DCD966}" presName="node" presStyleLbl="node1" presStyleIdx="1" presStyleCnt="3" custScaleX="147973" custScaleY="114754" custRadScaleRad="125783" custRadScaleInc="-1096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846E59E-6971-4E27-82EB-4C923C9E98B9}" type="pres">
      <dgm:prSet presAssocID="{1B1579B4-CF62-4DD1-B722-B04B4644E883}" presName="sibTrans" presStyleLbl="sibTrans2D1" presStyleIdx="1" presStyleCnt="3" custScaleX="110481"/>
      <dgm:spPr/>
      <dgm:t>
        <a:bodyPr/>
        <a:lstStyle/>
        <a:p>
          <a:endParaRPr lang="de-CH"/>
        </a:p>
      </dgm:t>
    </dgm:pt>
    <dgm:pt modelId="{348584CD-BCC1-430C-AE41-0CF20893314E}" type="pres">
      <dgm:prSet presAssocID="{1B1579B4-CF62-4DD1-B722-B04B4644E883}" presName="connectorText" presStyleLbl="sibTrans2D1" presStyleIdx="1" presStyleCnt="3"/>
      <dgm:spPr/>
      <dgm:t>
        <a:bodyPr/>
        <a:lstStyle/>
        <a:p>
          <a:endParaRPr lang="de-CH"/>
        </a:p>
      </dgm:t>
    </dgm:pt>
    <dgm:pt modelId="{343BD5FB-9017-4046-ACE4-6EDB53C245FC}" type="pres">
      <dgm:prSet presAssocID="{C940E84F-554A-499C-ADAF-27E16EF07512}" presName="node" presStyleLbl="node1" presStyleIdx="2" presStyleCnt="3" custScaleX="147973" custScaleY="114754" custRadScaleRad="125783" custRadScaleInc="1096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D07B7C6-77F9-4688-BD66-8142CF03DD85}" type="pres">
      <dgm:prSet presAssocID="{BEBA705C-25A4-4EDA-B933-97C1B5D2AB56}" presName="sibTrans" presStyleLbl="sibTrans2D1" presStyleIdx="2" presStyleCnt="3" custScaleX="110481"/>
      <dgm:spPr/>
      <dgm:t>
        <a:bodyPr/>
        <a:lstStyle/>
        <a:p>
          <a:endParaRPr lang="de-CH"/>
        </a:p>
      </dgm:t>
    </dgm:pt>
    <dgm:pt modelId="{C6E57760-536A-4FF9-AA79-0762A78B1A3C}" type="pres">
      <dgm:prSet presAssocID="{BEBA705C-25A4-4EDA-B933-97C1B5D2AB56}" presName="connectorText" presStyleLbl="sibTrans2D1" presStyleIdx="2" presStyleCnt="3"/>
      <dgm:spPr/>
      <dgm:t>
        <a:bodyPr/>
        <a:lstStyle/>
        <a:p>
          <a:endParaRPr lang="de-CH"/>
        </a:p>
      </dgm:t>
    </dgm:pt>
  </dgm:ptLst>
  <dgm:cxnLst>
    <dgm:cxn modelId="{BD81165E-EB3E-4CA9-BF9D-4D423AB4F4C8}" type="presOf" srcId="{1B1579B4-CF62-4DD1-B722-B04B4644E883}" destId="{348584CD-BCC1-430C-AE41-0CF20893314E}" srcOrd="1" destOrd="0" presId="urn:microsoft.com/office/officeart/2005/8/layout/cycle7"/>
    <dgm:cxn modelId="{4EC19AF8-1AAE-408D-9F03-148A85703992}" type="presOf" srcId="{A9894436-55D0-4766-9341-0FA71E26EDF9}" destId="{09176426-C347-43CF-AABA-7254C7A9410F}" srcOrd="0" destOrd="0" presId="urn:microsoft.com/office/officeart/2005/8/layout/cycle7"/>
    <dgm:cxn modelId="{041C24D1-AD1B-461F-BEAA-CE55E4D48A8A}" type="presOf" srcId="{D657E8D5-BC86-46D4-B8B5-1EEC97629C49}" destId="{2A01972A-91B3-4EC3-9E7D-2596D562F0C7}" srcOrd="0" destOrd="0" presId="urn:microsoft.com/office/officeart/2005/8/layout/cycle7"/>
    <dgm:cxn modelId="{D7383C9D-44F3-4E5A-ADD6-6E7760627CEF}" type="presOf" srcId="{BEBA705C-25A4-4EDA-B933-97C1B5D2AB56}" destId="{C6E57760-536A-4FF9-AA79-0762A78B1A3C}" srcOrd="1" destOrd="0" presId="urn:microsoft.com/office/officeart/2005/8/layout/cycle7"/>
    <dgm:cxn modelId="{3B80C25D-0C92-45D7-8499-7BB568303B0F}" type="presOf" srcId="{C940E84F-554A-499C-ADAF-27E16EF07512}" destId="{343BD5FB-9017-4046-ACE4-6EDB53C245FC}" srcOrd="0" destOrd="0" presId="urn:microsoft.com/office/officeart/2005/8/layout/cycle7"/>
    <dgm:cxn modelId="{F4EA8051-C63D-4B34-9B3A-627E5686CBF0}" type="presOf" srcId="{BEBA705C-25A4-4EDA-B933-97C1B5D2AB56}" destId="{0D07B7C6-77F9-4688-BD66-8142CF03DD85}" srcOrd="0" destOrd="0" presId="urn:microsoft.com/office/officeart/2005/8/layout/cycle7"/>
    <dgm:cxn modelId="{67759C51-3F3D-4F75-89A7-24164ED9F6D8}" type="presOf" srcId="{6322E4EC-EACD-4487-B228-656834CE6A88}" destId="{3A1F818D-8DF6-4363-8F09-72BFF018972F}" srcOrd="0" destOrd="0" presId="urn:microsoft.com/office/officeart/2005/8/layout/cycle7"/>
    <dgm:cxn modelId="{E5C7F0D0-3AAD-4F76-ACC3-29D19A6DA960}" srcId="{D657E8D5-BC86-46D4-B8B5-1EEC97629C49}" destId="{C940E84F-554A-499C-ADAF-27E16EF07512}" srcOrd="2" destOrd="0" parTransId="{5F907E05-69A8-4CBA-878E-32C7DF2ECCA6}" sibTransId="{BEBA705C-25A4-4EDA-B933-97C1B5D2AB56}"/>
    <dgm:cxn modelId="{7A4FB99E-00B7-483E-A791-0B0787F9D031}" srcId="{D657E8D5-BC86-46D4-B8B5-1EEC97629C49}" destId="{6322E4EC-EACD-4487-B228-656834CE6A88}" srcOrd="0" destOrd="0" parTransId="{D0694B18-6932-4DDD-8D61-2A532516F9B3}" sibTransId="{A9894436-55D0-4766-9341-0FA71E26EDF9}"/>
    <dgm:cxn modelId="{17E69F82-5514-4F03-8D43-AF7078F37A2F}" type="presOf" srcId="{1B1579B4-CF62-4DD1-B722-B04B4644E883}" destId="{3846E59E-6971-4E27-82EB-4C923C9E98B9}" srcOrd="0" destOrd="0" presId="urn:microsoft.com/office/officeart/2005/8/layout/cycle7"/>
    <dgm:cxn modelId="{6749F66E-829A-44A9-9654-7377D4FBE1F0}" type="presOf" srcId="{A9894436-55D0-4766-9341-0FA71E26EDF9}" destId="{CA0DFA30-EACB-4499-A72A-6470A99ABB7E}" srcOrd="1" destOrd="0" presId="urn:microsoft.com/office/officeart/2005/8/layout/cycle7"/>
    <dgm:cxn modelId="{C322F590-AF55-439A-A941-AEC86DCFC877}" type="presOf" srcId="{7BC40978-EF6A-493E-A458-290801DCD966}" destId="{8ECDD238-163C-40F8-8668-460762000B4E}" srcOrd="0" destOrd="0" presId="urn:microsoft.com/office/officeart/2005/8/layout/cycle7"/>
    <dgm:cxn modelId="{DF8B3429-E5FC-41EB-AE58-8F17804A158C}" srcId="{D657E8D5-BC86-46D4-B8B5-1EEC97629C49}" destId="{7BC40978-EF6A-493E-A458-290801DCD966}" srcOrd="1" destOrd="0" parTransId="{CE39F78D-88F5-451D-9B2D-EA361ECD148E}" sibTransId="{1B1579B4-CF62-4DD1-B722-B04B4644E883}"/>
    <dgm:cxn modelId="{425A2B20-E0BB-47F7-87A4-87AF02073F0B}" type="presParOf" srcId="{2A01972A-91B3-4EC3-9E7D-2596D562F0C7}" destId="{3A1F818D-8DF6-4363-8F09-72BFF018972F}" srcOrd="0" destOrd="0" presId="urn:microsoft.com/office/officeart/2005/8/layout/cycle7"/>
    <dgm:cxn modelId="{C27065A6-A2CC-489F-B89A-C5944346F724}" type="presParOf" srcId="{2A01972A-91B3-4EC3-9E7D-2596D562F0C7}" destId="{09176426-C347-43CF-AABA-7254C7A9410F}" srcOrd="1" destOrd="0" presId="urn:microsoft.com/office/officeart/2005/8/layout/cycle7"/>
    <dgm:cxn modelId="{470B1A44-95EB-49B3-BD53-C9DFB8E1B0DD}" type="presParOf" srcId="{09176426-C347-43CF-AABA-7254C7A9410F}" destId="{CA0DFA30-EACB-4499-A72A-6470A99ABB7E}" srcOrd="0" destOrd="0" presId="urn:microsoft.com/office/officeart/2005/8/layout/cycle7"/>
    <dgm:cxn modelId="{FC50911C-1559-4FED-9F9B-33D04ED6C4AE}" type="presParOf" srcId="{2A01972A-91B3-4EC3-9E7D-2596D562F0C7}" destId="{8ECDD238-163C-40F8-8668-460762000B4E}" srcOrd="2" destOrd="0" presId="urn:microsoft.com/office/officeart/2005/8/layout/cycle7"/>
    <dgm:cxn modelId="{A42C38A7-25D5-4BF9-AB3D-2B4E12DF319D}" type="presParOf" srcId="{2A01972A-91B3-4EC3-9E7D-2596D562F0C7}" destId="{3846E59E-6971-4E27-82EB-4C923C9E98B9}" srcOrd="3" destOrd="0" presId="urn:microsoft.com/office/officeart/2005/8/layout/cycle7"/>
    <dgm:cxn modelId="{F31B4495-DE81-4908-B18C-43B955AEB8D7}" type="presParOf" srcId="{3846E59E-6971-4E27-82EB-4C923C9E98B9}" destId="{348584CD-BCC1-430C-AE41-0CF20893314E}" srcOrd="0" destOrd="0" presId="urn:microsoft.com/office/officeart/2005/8/layout/cycle7"/>
    <dgm:cxn modelId="{8D236915-460A-4828-90D5-754DD3DE569E}" type="presParOf" srcId="{2A01972A-91B3-4EC3-9E7D-2596D562F0C7}" destId="{343BD5FB-9017-4046-ACE4-6EDB53C245FC}" srcOrd="4" destOrd="0" presId="urn:microsoft.com/office/officeart/2005/8/layout/cycle7"/>
    <dgm:cxn modelId="{A868C1C0-025E-44F6-9BA5-8F9518A484F3}" type="presParOf" srcId="{2A01972A-91B3-4EC3-9E7D-2596D562F0C7}" destId="{0D07B7C6-77F9-4688-BD66-8142CF03DD85}" srcOrd="5" destOrd="0" presId="urn:microsoft.com/office/officeart/2005/8/layout/cycle7"/>
    <dgm:cxn modelId="{A5A8407B-B274-4398-81B5-202328B69936}" type="presParOf" srcId="{0D07B7C6-77F9-4688-BD66-8142CF03DD85}" destId="{C6E57760-536A-4FF9-AA79-0762A78B1A3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DF324-7645-444F-9C30-7B2F30F1D772}">
      <dsp:nvSpPr>
        <dsp:cNvPr id="0" name=""/>
        <dsp:cNvSpPr/>
      </dsp:nvSpPr>
      <dsp:spPr>
        <a:xfrm>
          <a:off x="0" y="4453638"/>
          <a:ext cx="6480720" cy="584537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6. Probe</a:t>
          </a:r>
          <a:endParaRPr lang="de-CH" sz="3200" kern="1200" dirty="0"/>
        </a:p>
      </dsp:txBody>
      <dsp:txXfrm>
        <a:off x="0" y="4453638"/>
        <a:ext cx="6480720" cy="584537"/>
      </dsp:txXfrm>
    </dsp:sp>
    <dsp:sp modelId="{36B26619-41CE-41DA-A574-BB7F02A917A8}">
      <dsp:nvSpPr>
        <dsp:cNvPr id="0" name=""/>
        <dsp:cNvSpPr/>
      </dsp:nvSpPr>
      <dsp:spPr>
        <a:xfrm rot="10800000">
          <a:off x="0" y="3563387"/>
          <a:ext cx="6480720" cy="899018"/>
        </a:xfrm>
        <a:prstGeom prst="upArrowCallou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5. Galerie und Diskussion</a:t>
          </a:r>
          <a:endParaRPr lang="de-CH" sz="3200" kern="1200" dirty="0"/>
        </a:p>
      </dsp:txBody>
      <dsp:txXfrm rot="10800000">
        <a:off x="0" y="3563387"/>
        <a:ext cx="6480720" cy="584155"/>
      </dsp:txXfrm>
    </dsp:sp>
    <dsp:sp modelId="{D240C20D-C1F9-4D7B-90DD-F1F2D6B9715D}">
      <dsp:nvSpPr>
        <dsp:cNvPr id="0" name=""/>
        <dsp:cNvSpPr/>
      </dsp:nvSpPr>
      <dsp:spPr>
        <a:xfrm rot="10800000">
          <a:off x="0" y="2673136"/>
          <a:ext cx="6480720" cy="899018"/>
        </a:xfrm>
        <a:prstGeom prst="upArrowCallou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4. Tool zusammensetzen</a:t>
          </a:r>
          <a:endParaRPr lang="de-CH" sz="3200" kern="1200" dirty="0"/>
        </a:p>
      </dsp:txBody>
      <dsp:txXfrm rot="10800000">
        <a:off x="0" y="2673136"/>
        <a:ext cx="6480720" cy="584155"/>
      </dsp:txXfrm>
    </dsp:sp>
    <dsp:sp modelId="{5558ADE5-B568-42B3-98E9-7ADF1DE733D9}">
      <dsp:nvSpPr>
        <dsp:cNvPr id="0" name=""/>
        <dsp:cNvSpPr/>
      </dsp:nvSpPr>
      <dsp:spPr>
        <a:xfrm rot="10800000">
          <a:off x="0" y="1782885"/>
          <a:ext cx="6480720" cy="899018"/>
        </a:xfrm>
        <a:prstGeom prst="upArrowCallou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3. Softwareteile programmieren</a:t>
          </a:r>
          <a:endParaRPr lang="de-CH" sz="3200" kern="1200" dirty="0"/>
        </a:p>
      </dsp:txBody>
      <dsp:txXfrm rot="10800000">
        <a:off x="0" y="1782885"/>
        <a:ext cx="6480720" cy="584155"/>
      </dsp:txXfrm>
    </dsp:sp>
    <dsp:sp modelId="{37D2613E-BD69-4392-A73B-CBC3CD0C32EA}">
      <dsp:nvSpPr>
        <dsp:cNvPr id="0" name=""/>
        <dsp:cNvSpPr/>
      </dsp:nvSpPr>
      <dsp:spPr>
        <a:xfrm rot="10800000">
          <a:off x="0" y="892635"/>
          <a:ext cx="6480720" cy="899018"/>
        </a:xfrm>
        <a:prstGeom prst="upArrowCallou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2. Softwareteile programmieren</a:t>
          </a:r>
          <a:endParaRPr lang="de-CH" sz="3200" kern="1200" dirty="0"/>
        </a:p>
      </dsp:txBody>
      <dsp:txXfrm rot="10800000">
        <a:off x="0" y="892635"/>
        <a:ext cx="6480720" cy="584155"/>
      </dsp:txXfrm>
    </dsp:sp>
    <dsp:sp modelId="{87E6634F-527E-45B7-BEF3-2BA8EB001A5F}">
      <dsp:nvSpPr>
        <dsp:cNvPr id="0" name=""/>
        <dsp:cNvSpPr/>
      </dsp:nvSpPr>
      <dsp:spPr>
        <a:xfrm rot="10800000">
          <a:off x="0" y="2384"/>
          <a:ext cx="6480720" cy="899018"/>
        </a:xfrm>
        <a:prstGeom prst="upArrowCallou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1. Einteilung und Planung</a:t>
          </a:r>
          <a:endParaRPr lang="de-CH" sz="3200" kern="1200" dirty="0"/>
        </a:p>
      </dsp:txBody>
      <dsp:txXfrm rot="10800000">
        <a:off x="0" y="2384"/>
        <a:ext cx="6480720" cy="584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F818D-8DF6-4363-8F09-72BFF018972F}">
      <dsp:nvSpPr>
        <dsp:cNvPr id="0" name=""/>
        <dsp:cNvSpPr/>
      </dsp:nvSpPr>
      <dsp:spPr>
        <a:xfrm>
          <a:off x="2807994" y="-87751"/>
          <a:ext cx="3528011" cy="136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«GUI»</a:t>
          </a:r>
          <a:br>
            <a:rPr lang="de-CH" sz="3200" kern="1200" dirty="0" smtClean="0"/>
          </a:br>
          <a:r>
            <a:rPr lang="de-CH" sz="3200" kern="1200" dirty="0" smtClean="0"/>
            <a:t>Layout  &amp;</a:t>
          </a:r>
          <a:br>
            <a:rPr lang="de-CH" sz="3200" kern="1200" dirty="0" smtClean="0"/>
          </a:br>
          <a:r>
            <a:rPr lang="de-CH" sz="3200" kern="1200" dirty="0" smtClean="0"/>
            <a:t>Kommunikation</a:t>
          </a:r>
          <a:endParaRPr lang="de-CH" sz="3200" kern="1200" dirty="0"/>
        </a:p>
      </dsp:txBody>
      <dsp:txXfrm>
        <a:off x="2848061" y="-47684"/>
        <a:ext cx="3447877" cy="1287863"/>
      </dsp:txXfrm>
    </dsp:sp>
    <dsp:sp modelId="{09176426-C347-43CF-AABA-7254C7A9410F}">
      <dsp:nvSpPr>
        <dsp:cNvPr id="0" name=""/>
        <dsp:cNvSpPr/>
      </dsp:nvSpPr>
      <dsp:spPr>
        <a:xfrm rot="3145366">
          <a:off x="5122171" y="2095613"/>
          <a:ext cx="1528147" cy="41723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900" kern="1200"/>
        </a:p>
      </dsp:txBody>
      <dsp:txXfrm>
        <a:off x="5247343" y="2179061"/>
        <a:ext cx="1277803" cy="250343"/>
      </dsp:txXfrm>
    </dsp:sp>
    <dsp:sp modelId="{8ECDD238-163C-40F8-8668-460762000B4E}">
      <dsp:nvSpPr>
        <dsp:cNvPr id="0" name=""/>
        <dsp:cNvSpPr/>
      </dsp:nvSpPr>
      <dsp:spPr>
        <a:xfrm>
          <a:off x="5436485" y="3328219"/>
          <a:ext cx="3528011" cy="136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«Bild»</a:t>
          </a:r>
          <a:br>
            <a:rPr lang="de-CH" sz="3200" kern="1200" dirty="0" smtClean="0"/>
          </a:br>
          <a:r>
            <a:rPr lang="de-CH" sz="3200" kern="1200" dirty="0" smtClean="0"/>
            <a:t>Grafikhandling &amp;</a:t>
          </a:r>
          <a:br>
            <a:rPr lang="de-CH" sz="3200" kern="1200" dirty="0" smtClean="0"/>
          </a:br>
          <a:r>
            <a:rPr lang="de-CH" sz="3200" kern="1200" dirty="0" smtClean="0"/>
            <a:t>Detektivarbeit</a:t>
          </a:r>
          <a:endParaRPr lang="de-CH" sz="3200" kern="1200" dirty="0"/>
        </a:p>
      </dsp:txBody>
      <dsp:txXfrm>
        <a:off x="5476552" y="3368286"/>
        <a:ext cx="3447877" cy="1287863"/>
      </dsp:txXfrm>
    </dsp:sp>
    <dsp:sp modelId="{3846E59E-6971-4E27-82EB-4C923C9E98B9}">
      <dsp:nvSpPr>
        <dsp:cNvPr id="0" name=""/>
        <dsp:cNvSpPr/>
      </dsp:nvSpPr>
      <dsp:spPr>
        <a:xfrm rot="10800000">
          <a:off x="3807926" y="3803598"/>
          <a:ext cx="1528147" cy="41723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900" kern="1200"/>
        </a:p>
      </dsp:txBody>
      <dsp:txXfrm rot="10800000">
        <a:off x="3933098" y="3887046"/>
        <a:ext cx="1277803" cy="250343"/>
      </dsp:txXfrm>
    </dsp:sp>
    <dsp:sp modelId="{343BD5FB-9017-4046-ACE4-6EDB53C245FC}">
      <dsp:nvSpPr>
        <dsp:cNvPr id="0" name=""/>
        <dsp:cNvSpPr/>
      </dsp:nvSpPr>
      <dsp:spPr>
        <a:xfrm>
          <a:off x="179503" y="3328219"/>
          <a:ext cx="3528011" cy="136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kern="1200" dirty="0" smtClean="0"/>
            <a:t>«Transformation»</a:t>
          </a:r>
          <a:br>
            <a:rPr lang="de-CH" sz="3200" kern="1200" dirty="0" smtClean="0"/>
          </a:br>
          <a:r>
            <a:rPr lang="de-CH" sz="3200" kern="1200" dirty="0" smtClean="0"/>
            <a:t>Mathe &amp; Denksport</a:t>
          </a:r>
          <a:endParaRPr lang="de-CH" sz="3200" kern="1200" dirty="0"/>
        </a:p>
      </dsp:txBody>
      <dsp:txXfrm>
        <a:off x="219570" y="3368286"/>
        <a:ext cx="3447877" cy="1287863"/>
      </dsp:txXfrm>
    </dsp:sp>
    <dsp:sp modelId="{0D07B7C6-77F9-4688-BD66-8142CF03DD85}">
      <dsp:nvSpPr>
        <dsp:cNvPr id="0" name=""/>
        <dsp:cNvSpPr/>
      </dsp:nvSpPr>
      <dsp:spPr>
        <a:xfrm rot="18454634">
          <a:off x="2493680" y="2095613"/>
          <a:ext cx="1528147" cy="41723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900" kern="1200"/>
        </a:p>
      </dsp:txBody>
      <dsp:txXfrm>
        <a:off x="2618852" y="2179061"/>
        <a:ext cx="1277803" cy="250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08ADB-5D70-4DD2-BEBE-57EEF20ACF8C}" type="datetimeFigureOut">
              <a:rPr lang="de-CH" smtClean="0"/>
              <a:t>26.07.2012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BDB6E-D56A-492A-899C-F132DFEA64D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528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Vorbereitungsarbeiten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Handouts drucken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Vorlagen online zur Verfügung stellen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Forum für Fragen einrichten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Abgabemöglichkeiten einrichten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Tabellengrösse auf Folie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anpassen</a:t>
            </a: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501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Dreierteams gemeinsam „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Morphing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Tool“ programmieren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Jede/Jeder als „Experte“ Teil der Software programmieren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Verschiedene Experten setzten Software zusammen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itchFamily="34" charset="0"/>
              <a:buNone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Bildquellen:</a:t>
            </a:r>
          </a:p>
          <a:p>
            <a:pPr marL="0" lvl="0" indent="0">
              <a:buFont typeface="Arial" pitchFamily="34" charset="0"/>
              <a:buNone/>
            </a:pP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Mark_Zuckerberg_at_the_37th_G8_Summit_in_Deauville_018_v1.jpg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de.wikipedia.org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/w/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index.php?title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=Datei:Mark_Zuckerberg_at_the_37th_G8_Summit_in_Deauville_018_v1.jpg&amp;filetimestamp=20110929130641,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Autor 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Guillaume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Paumier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Wikimedia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Commons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CC-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de-CH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-3.0</a:t>
            </a: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itchFamily="34" charset="0"/>
              <a:buNone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Sergey_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,_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Web_2.0_Conference.jpg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de.wikipedia.org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/w/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index.php?title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=Datei:Sergey_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,_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Web_2.0_Conference.jpg&amp;filetimestamp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=20051008012839,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Autor: James Duncan Davidson/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O'Reilly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Media, Inc. , cc-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-2.0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440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Überblick, Gruppeneinteilung, Zusammenarbeit festlegen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Jede der drei Expertengruppe programmiert gemeinsam ihren Softwareteil. Austausch und Aufteilung erwünscht, aber fremden Code nicht Blind übernehmen!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Dito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Wenn möglich Dreiergruppen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aus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einer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Expertin / einem Experten bilden *</a:t>
            </a: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Erstellen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von lustigen Bildern mit dem Tool, Abschlussdiskussion</a:t>
            </a: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Einzelprobe, das Handout enthält Fragenhinweise und Notenskala</a:t>
            </a:r>
          </a:p>
          <a:p>
            <a:pPr marL="228600" lvl="0" indent="-228600">
              <a:buFont typeface="+mj-lt"/>
              <a:buAutoNum type="arabicPeriod"/>
            </a:pP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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Doppellektionen 1-4, Sie können arbeiten wann und wo Sie wollen, bin in den Unterrichtszeiten da für Fragen, der Besuch ist fakultativ!</a:t>
            </a:r>
          </a:p>
          <a:p>
            <a:pPr marL="228600" lvl="0" indent="-228600">
              <a:buFont typeface="+mj-lt"/>
              <a:buAutoNum type="arabicPeriod"/>
            </a:pP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Wenn es nicht aufgeht, ein oder zwei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«Transformation» Leute in zwei Softwaretoolgruppen einteilen. </a:t>
            </a: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298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Aufgaben: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designen, Button- und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Mouseevents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vom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Objekt auf andere übertragen, gerechnete Bilder aus anderen Objekten im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anzeigen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Bild: Graphikhandling, Augen- und Mundpunkte erscheinen lassen, Bilder „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morphen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“, etwas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Recherche zu geeigneten Methoden</a:t>
            </a:r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Transformation: Augen- und Mundpunkte zweier Bilder aufeinander legen, theoretische Überlegungen auf Papier, dann Umsetzung im Code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6332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[Einteilung direkt in PowerPoint eintragen, später den Schülerinnen und Schüler zur Verfügung stellen, Tabellengrössen entsprechend anpassen]*</a:t>
            </a:r>
          </a:p>
          <a:p>
            <a:endParaRPr lang="de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Wenn es nicht aufgeht, ein oder zwei</a:t>
            </a:r>
            <a:r>
              <a:rPr lang="de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«Transformation» Leute in zwei Softwaretoolgruppen einteilen.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085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Ich beantworte gerne Fragen, sofern Sie sich vorher etwas überlegt haben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Fragen persönlich an mich: Während den Unterrichtszeiten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Fragen auch online möglich, bin jedoch nicht 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24h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 → Verzögerungen einplanen</a:t>
            </a:r>
          </a:p>
          <a:p>
            <a:endParaRPr lang="de-CH" dirty="0" smtClean="0"/>
          </a:p>
          <a:p>
            <a:r>
              <a:rPr lang="de-CH" dirty="0" smtClean="0"/>
              <a:t>Bildquellen:</a:t>
            </a:r>
          </a:p>
          <a:p>
            <a:r>
              <a:rPr lang="de-CH" dirty="0" smtClean="0"/>
              <a:t>Geschäftsmann</a:t>
            </a:r>
            <a:r>
              <a:rPr lang="de-CH" baseline="0" dirty="0" smtClean="0"/>
              <a:t> mit Fragezeichen, Word ClipArt, Microsoft</a:t>
            </a:r>
          </a:p>
          <a:p>
            <a:r>
              <a:rPr lang="de-CH" dirty="0" smtClean="0"/>
              <a:t>Geschäftsmann</a:t>
            </a:r>
            <a:r>
              <a:rPr lang="de-CH" baseline="0" dirty="0" smtClean="0"/>
              <a:t> mit Glühbirne, Word ClipArt, Microsoft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Für die vorlegende Verwendung freigegeben </a:t>
            </a:r>
            <a:r>
              <a:rPr lang="de-CH" smtClean="0"/>
              <a:t>z.B. </a:t>
            </a:r>
            <a:r>
              <a:rPr lang="de-CH" b="0" smtClean="0"/>
              <a:t>gemäss</a:t>
            </a:r>
            <a:r>
              <a:rPr lang="de-CH" b="0" baseline="0" smtClean="0"/>
              <a:t> </a:t>
            </a:r>
            <a:r>
              <a:rPr lang="de-CH" b="0" dirty="0" smtClean="0"/>
              <a:t>Microsoft-Dienstleistungsvertrag, Punkt 18 ( http://</a:t>
            </a:r>
            <a:r>
              <a:rPr lang="de-CH" b="0" dirty="0" err="1" smtClean="0"/>
              <a:t>w</a:t>
            </a:r>
            <a:r>
              <a:rPr lang="de-CH" dirty="0" err="1" smtClean="0"/>
              <a:t>indows.microsoft.com</a:t>
            </a:r>
            <a:r>
              <a:rPr lang="de-CH" dirty="0" smtClean="0"/>
              <a:t>/de-DE/windows-live/microsoft-service-agreement </a:t>
            </a:r>
            <a:r>
              <a:rPr lang="de-CH" baseline="0" dirty="0" smtClean="0"/>
              <a:t>)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3048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[Selber lesen lassen]</a:t>
            </a:r>
          </a:p>
          <a:p>
            <a:endParaRPr lang="de-CH" dirty="0" smtClean="0"/>
          </a:p>
          <a:p>
            <a:r>
              <a:rPr lang="de-CH" dirty="0" smtClean="0"/>
              <a:t>Viel Erfolg!</a:t>
            </a:r>
          </a:p>
          <a:p>
            <a:endParaRPr lang="de-CH" dirty="0" smtClean="0"/>
          </a:p>
          <a:p>
            <a:r>
              <a:rPr lang="de-CH" smtClean="0"/>
              <a:t>Bildquellen:</a:t>
            </a:r>
          </a:p>
          <a:p>
            <a:r>
              <a:rPr lang="de-CH" dirty="0" err="1" smtClean="0"/>
              <a:t>Bill_Gates_mugshot.png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en.wikipedia.org</a:t>
            </a:r>
            <a:r>
              <a:rPr lang="de-CH" dirty="0" smtClean="0"/>
              <a:t>/</a:t>
            </a:r>
            <a:r>
              <a:rPr lang="de-CH" dirty="0" err="1" smtClean="0"/>
              <a:t>wiki</a:t>
            </a:r>
            <a:r>
              <a:rPr lang="de-CH" dirty="0" smtClean="0"/>
              <a:t>/</a:t>
            </a:r>
            <a:r>
              <a:rPr lang="de-CH" dirty="0" err="1" smtClean="0"/>
              <a:t>File:Bill_Gates_mugshot.png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Autor: Time Warner,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domain</a:t>
            </a:r>
            <a:endParaRPr lang="de-CH" dirty="0" smtClean="0"/>
          </a:p>
          <a:p>
            <a:r>
              <a:rPr lang="de-CH" dirty="0" err="1" smtClean="0"/>
              <a:t>Steve_Jobs_Headshot_2010-CROP.jpg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en.wikipedia.org</a:t>
            </a:r>
            <a:r>
              <a:rPr lang="de-CH" dirty="0" smtClean="0"/>
              <a:t>/</a:t>
            </a:r>
            <a:r>
              <a:rPr lang="de-CH" dirty="0" err="1" smtClean="0"/>
              <a:t>wiki</a:t>
            </a:r>
            <a:r>
              <a:rPr lang="de-CH" dirty="0" smtClean="0"/>
              <a:t>/</a:t>
            </a:r>
            <a:r>
              <a:rPr lang="de-CH" dirty="0" err="1" smtClean="0"/>
              <a:t>File:Steve_Jobs_Headshot_2010-CROP.jpg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Autor: Matt </a:t>
            </a:r>
            <a:r>
              <a:rPr lang="de-CH" dirty="0" err="1" smtClean="0"/>
              <a:t>Yohe</a:t>
            </a:r>
            <a:r>
              <a:rPr lang="de-CH" dirty="0" smtClean="0"/>
              <a:t> , cc-</a:t>
            </a:r>
            <a:r>
              <a:rPr lang="de-CH" dirty="0" err="1" smtClean="0"/>
              <a:t>by</a:t>
            </a:r>
            <a:r>
              <a:rPr lang="de-CH" dirty="0" smtClean="0"/>
              <a:t>-</a:t>
            </a:r>
            <a:r>
              <a:rPr lang="de-CH" dirty="0" err="1" smtClean="0"/>
              <a:t>sa</a:t>
            </a:r>
            <a:r>
              <a:rPr lang="de-CH" dirty="0" smtClean="0"/>
              <a:t>-2.0</a:t>
            </a:r>
          </a:p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DB6E-D56A-492A-899C-F132DFEA64DC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153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0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3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8000" y="1368000"/>
            <a:ext cx="4356000" cy="53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0000" y="1368000"/>
            <a:ext cx="4356000" cy="53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warz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000" y="0"/>
            <a:ext cx="8928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000" y="1368000"/>
            <a:ext cx="8928000" cy="53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har char="•"/>
        <a:defRPr sz="3200" b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har char="–"/>
        <a:defRPr sz="2800" b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har char="•"/>
        <a:defRPr sz="2400" b="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har char="–"/>
        <a:defRPr sz="2000" b="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har char="»"/>
        <a:defRPr sz="2000" b="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Ergänzungsfach Informatik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CH" dirty="0" err="1" smtClean="0"/>
              <a:t>Morphing</a:t>
            </a:r>
            <a:r>
              <a:rPr lang="de-CH" dirty="0" smtClean="0"/>
              <a:t> Puzzle</a:t>
            </a:r>
          </a:p>
          <a:p>
            <a:pPr eaLnBrk="1" hangingPunct="1"/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Sie programmieren in Teams eine komplexe Software</a:t>
            </a:r>
            <a:endParaRPr lang="de-CH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1368425"/>
            <a:ext cx="8258175" cy="5310188"/>
          </a:xfrm>
        </p:spPr>
      </p:pic>
    </p:spTree>
    <p:extLst>
      <p:ext uri="{BB962C8B-B14F-4D97-AF65-F5344CB8AC3E}">
        <p14:creationId xmlns:p14="http://schemas.microsoft.com/office/powerpoint/2010/main" val="14691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Ablauf in Doppellektionen</a:t>
            </a:r>
            <a:endParaRPr lang="de-DE" dirty="0" smtClean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503871896"/>
              </p:ext>
            </p:extLst>
          </p:nvPr>
        </p:nvGraphicFramePr>
        <p:xfrm>
          <a:off x="1331640" y="1340768"/>
          <a:ext cx="64807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Für welchen Softwareteil wollen Sie Experte / Expertin werden?</a:t>
            </a:r>
            <a:endParaRPr lang="de-DE" dirty="0" smtClean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863313251"/>
              </p:ext>
            </p:extLst>
          </p:nvPr>
        </p:nvGraphicFramePr>
        <p:xfrm>
          <a:off x="0" y="1700808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Melden Sie sich für einen Softwareteil und eine Toolgruppe</a:t>
            </a:r>
            <a:endParaRPr lang="de-DE" dirty="0" smtClean="0"/>
          </a:p>
        </p:txBody>
      </p:sp>
      <p:graphicFrame>
        <p:nvGraphicFramePr>
          <p:cNvPr id="143407" name="Group 47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654564825"/>
              </p:ext>
            </p:extLst>
          </p:nvPr>
        </p:nvGraphicFramePr>
        <p:xfrm>
          <a:off x="467519" y="2312988"/>
          <a:ext cx="8208962" cy="3510000"/>
        </p:xfrm>
        <a:graphic>
          <a:graphicData uri="http://schemas.openxmlformats.org/drawingml/2006/table">
            <a:tbl>
              <a:tblPr/>
              <a:tblGrid>
                <a:gridCol w="2052637"/>
                <a:gridCol w="2052638"/>
                <a:gridCol w="2051050"/>
                <a:gridCol w="2052637"/>
              </a:tblGrid>
              <a:tr h="70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GUI</a:t>
                      </a:r>
                      <a:endParaRPr kumimoji="0" lang="de-DE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Bild</a:t>
                      </a:r>
                      <a:endParaRPr kumimoji="0" lang="de-DE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Transform</a:t>
                      </a:r>
                      <a:endParaRPr kumimoji="0" lang="de-DE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Gruppe </a:t>
                      </a: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α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Gruppe </a:t>
                      </a: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β</a:t>
                      </a:r>
                      <a:endParaRPr kumimoji="0" lang="de-D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Gruppe </a:t>
                      </a: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γ</a:t>
                      </a:r>
                      <a:endParaRPr kumimoji="0" lang="de-D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Gruppe </a:t>
                      </a:r>
                      <a:r>
                        <a:rPr kumimoji="0" lang="de-C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</a:t>
                      </a:r>
                      <a:endParaRPr kumimoji="0" lang="de-D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3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Bei Fragen: Zuerst selber überlegen, dann gezielt Fragen!</a:t>
            </a:r>
            <a:endParaRPr lang="de-CH" dirty="0"/>
          </a:p>
        </p:txBody>
      </p:sp>
      <p:pic>
        <p:nvPicPr>
          <p:cNvPr id="1027" name="Picture 3" descr="C:\Dokumente und Einstellungen\Bübche\Lokale Einstellungen\Temporary Internet Files\Content.IE5\PJHH9LRR\MCj044152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1" y="2594396"/>
            <a:ext cx="2809875" cy="2400300"/>
          </a:xfrm>
          <a:prstGeom prst="rect">
            <a:avLst/>
          </a:prstGeom>
          <a:noFill/>
        </p:spPr>
      </p:pic>
      <p:pic>
        <p:nvPicPr>
          <p:cNvPr id="1028" name="Picture 4" descr="C:\Dokumente und Einstellungen\Bübche\Lokale Einstellungen\Temporary Internet Files\Content.IE5\GWKH8DTS\MCj044151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1704" y="2503909"/>
            <a:ext cx="2867025" cy="2581275"/>
          </a:xfrm>
          <a:prstGeom prst="rect">
            <a:avLst/>
          </a:prstGeom>
          <a:noFill/>
        </p:spPr>
      </p:pic>
      <p:cxnSp>
        <p:nvCxnSpPr>
          <p:cNvPr id="8" name="Gerade Verbindung mit Pfeil 7"/>
          <p:cNvCxnSpPr/>
          <p:nvPr/>
        </p:nvCxnSpPr>
        <p:spPr>
          <a:xfrm>
            <a:off x="3400417" y="3793752"/>
            <a:ext cx="2286016" cy="1588"/>
          </a:xfrm>
          <a:prstGeom prst="straightConnector1">
            <a:avLst/>
          </a:prstGeom>
          <a:ln w="889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9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Ihr Auftrag heute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Aufgabenstellung mit Ihrem Expertenthema lesen Expertenrunde C &amp; Softwareteamrunde D</a:t>
            </a:r>
          </a:p>
          <a:p>
            <a:r>
              <a:rPr lang="de-CH" dirty="0"/>
              <a:t>Dokument Softwareteamrund D abgeben</a:t>
            </a:r>
          </a:p>
          <a:p>
            <a:r>
              <a:rPr lang="de-CH" dirty="0"/>
              <a:t>Mit Expertenrunde E beginnen</a:t>
            </a:r>
            <a:r>
              <a:rPr lang="de-CH" dirty="0" smtClean="0"/>
              <a:t>…</a:t>
            </a:r>
            <a:endParaRPr lang="de-DE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" b="1167"/>
          <a:stretch/>
        </p:blipFill>
        <p:spPr bwMode="auto">
          <a:xfrm>
            <a:off x="504825" y="3878535"/>
            <a:ext cx="81343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670185"/>
      </p:ext>
    </p:extLst>
  </p:cSld>
  <p:clrMapOvr>
    <a:masterClrMapping/>
  </p:clrMapOvr>
</p:sld>
</file>

<file path=ppt/theme/theme1.xml><?xml version="1.0" encoding="utf-8"?>
<a:theme xmlns:a="http://schemas.openxmlformats.org/drawingml/2006/main" name="SchadauMaster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99CC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SchadauMaster</Template>
  <TotalTime>0</TotalTime>
  <Words>504</Words>
  <Application>Microsoft Office PowerPoint</Application>
  <PresentationFormat>Bildschirmpräsentation (4:3)</PresentationFormat>
  <Paragraphs>79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SchadauMaster</vt:lpstr>
      <vt:lpstr>Ergänzungsfach Informatik</vt:lpstr>
      <vt:lpstr>Sie programmieren in Teams eine komplexe Software</vt:lpstr>
      <vt:lpstr>Ablauf in Doppellektionen</vt:lpstr>
      <vt:lpstr>Für welchen Softwareteil wollen Sie Experte / Expertin werden?</vt:lpstr>
      <vt:lpstr>Melden Sie sich für einen Softwareteil und eine Toolgruppe</vt:lpstr>
      <vt:lpstr>Bei Fragen: Zuerst selber überlegen, dann gezielt Fragen!</vt:lpstr>
      <vt:lpstr>Ihr Auftrag heute</vt:lpstr>
    </vt:vector>
  </TitlesOfParts>
  <Company>FLOCHT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Ergänzungsfach Informatik</dc:title>
  <dc:creator>Galumphing Eriff</dc:creator>
  <cp:lastModifiedBy>ralf</cp:lastModifiedBy>
  <cp:revision>120</cp:revision>
  <dcterms:created xsi:type="dcterms:W3CDTF">2008-08-06T06:48:29Z</dcterms:created>
  <dcterms:modified xsi:type="dcterms:W3CDTF">2012-07-26T12:19:18Z</dcterms:modified>
</cp:coreProperties>
</file>