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1" r:id="rId3"/>
    <p:sldId id="298" r:id="rId4"/>
    <p:sldId id="370" r:id="rId5"/>
    <p:sldId id="365" r:id="rId6"/>
    <p:sldId id="278" r:id="rId7"/>
    <p:sldId id="399" r:id="rId8"/>
    <p:sldId id="412" r:id="rId9"/>
    <p:sldId id="413" r:id="rId10"/>
    <p:sldId id="414" r:id="rId11"/>
    <p:sldId id="415" r:id="rId12"/>
    <p:sldId id="373" r:id="rId13"/>
    <p:sldId id="416" r:id="rId14"/>
    <p:sldId id="417" r:id="rId15"/>
    <p:sldId id="418" r:id="rId16"/>
    <p:sldId id="423" r:id="rId17"/>
    <p:sldId id="391" r:id="rId18"/>
    <p:sldId id="424" r:id="rId19"/>
    <p:sldId id="425" r:id="rId20"/>
    <p:sldId id="422" r:id="rId21"/>
    <p:sldId id="426" r:id="rId22"/>
    <p:sldId id="419" r:id="rId23"/>
    <p:sldId id="420" r:id="rId24"/>
    <p:sldId id="421" r:id="rId25"/>
    <p:sldId id="263"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4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06" autoAdjust="0"/>
  </p:normalViewPr>
  <p:slideViewPr>
    <p:cSldViewPr snapToGrid="0" showGuides="1">
      <p:cViewPr varScale="1">
        <p:scale>
          <a:sx n="119" d="100"/>
          <a:sy n="119" d="100"/>
        </p:scale>
        <p:origin x="696" y="184"/>
      </p:cViewPr>
      <p:guideLst>
        <p:guide orient="horz" pos="2251"/>
        <p:guide pos="3477"/>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15:46:13.290"/>
    </inkml:context>
    <inkml:brush xml:id="br0">
      <inkml:brushProperty name="width" value="0.035" units="cm"/>
      <inkml:brushProperty name="height" value="0.035" units="cm"/>
      <inkml:brushProperty name="color" value="#E71224"/>
    </inkml:brush>
  </inkml:definitions>
  <inkml:trace contextRef="#ctx0" brushRef="#br0">0 481 23937,'1624'-481'0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5T15:46:17.604"/>
    </inkml:context>
    <inkml:brush xml:id="br0">
      <inkml:brushProperty name="width" value="0.035" units="cm"/>
      <inkml:brushProperty name="height" value="0.035" units="cm"/>
      <inkml:brushProperty name="color" value="#E71224"/>
    </inkml:brush>
  </inkml:definitions>
  <inkml:trace contextRef="#ctx0" brushRef="#br0">1 805 24575,'0'-2'0,"0"0"0,1 0 0,-1 0 0,1 0 0,0 0 0,0 1 0,0-1 0,0 0 0,0 0 0,0 1 0,0-1 0,0 1 0,1-1 0,-1 1 0,0 0 0,1-1 0,0 1 0,-1 0 0,3-2 0,42-22 0,-24 14 0,71-45 0,159-71 0,-176 102 0,-50 18 0,43-19 0,-16 0 0,-11 5 0,58-21 0,-47 21 0,59-31 0,43-18 0,-102 48 0,99-56 0,21-10 0,-17 28-1365,-119 46-5461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CC835-936B-455C-BA54-9522966CEFBD}" type="datetimeFigureOut">
              <a:rPr lang="de-CH" smtClean="0"/>
              <a:t>12.10.26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E8966-DBD5-449B-8376-72B02F67CB56}" type="slidenum">
              <a:rPr lang="de-CH" smtClean="0"/>
              <a:t>‹Nr.›</a:t>
            </a:fld>
            <a:endParaRPr lang="de-CH"/>
          </a:p>
        </p:txBody>
      </p:sp>
    </p:spTree>
    <p:extLst>
      <p:ext uri="{BB962C8B-B14F-4D97-AF65-F5344CB8AC3E}">
        <p14:creationId xmlns:p14="http://schemas.microsoft.com/office/powerpoint/2010/main" val="255867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endParaRPr lang="de-CH"/>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de-CH"/>
          </a:p>
        </p:txBody>
      </p:sp>
      <p:sp>
        <p:nvSpPr>
          <p:cNvPr id="4" name="Datumsplatzhalter 3"/>
          <p:cNvSpPr>
            <a:spLocks noGrp="1"/>
          </p:cNvSpPr>
          <p:nvPr>
            <p:ph type="dt" sz="half" idx="10"/>
          </p:nvPr>
        </p:nvSpPr>
        <p:spPr/>
        <p:txBody>
          <a:bodyPr/>
          <a:lstStyle/>
          <a:p>
            <a:fld id="{5A533D36-62B8-475B-A604-012C6F4B585F}" type="datetimeFigureOut">
              <a:rPr lang="de-CH" smtClean="0"/>
              <a:t>12.10.26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1573899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5A533D36-62B8-475B-A604-012C6F4B585F}" type="datetimeFigureOut">
              <a:rPr lang="de-CH" smtClean="0"/>
              <a:t>12.10.26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231041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endParaRPr lang="de-CH"/>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5A533D36-62B8-475B-A604-012C6F4B585F}" type="datetimeFigureOut">
              <a:rPr lang="de-CH" smtClean="0"/>
              <a:t>12.10.26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898673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5A533D36-62B8-475B-A604-012C6F4B585F}" type="datetimeFigureOut">
              <a:rPr lang="de-CH" smtClean="0"/>
              <a:t>12.10.26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253246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endParaRPr lang="de-CH"/>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5A533D36-62B8-475B-A604-012C6F4B585F}" type="datetimeFigureOut">
              <a:rPr lang="de-CH" smtClean="0"/>
              <a:t>12.10.26</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154296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Datumsplatzhalter 2"/>
          <p:cNvSpPr>
            <a:spLocks noGrp="1"/>
          </p:cNvSpPr>
          <p:nvPr>
            <p:ph type="dt" sz="half" idx="10"/>
          </p:nvPr>
        </p:nvSpPr>
        <p:spPr/>
        <p:txBody>
          <a:bodyPr/>
          <a:lstStyle/>
          <a:p>
            <a:fld id="{5A533D36-62B8-475B-A604-012C6F4B585F}" type="datetimeFigureOut">
              <a:rPr lang="de-CH" smtClean="0"/>
              <a:t>12.10.26</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451657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A533D36-62B8-475B-A604-012C6F4B585F}" type="datetimeFigureOut">
              <a:rPr lang="de-CH" smtClean="0"/>
              <a:t>12.10.26</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216221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5A533D36-62B8-475B-A604-012C6F4B585F}" type="datetimeFigureOut">
              <a:rPr lang="de-CH" smtClean="0"/>
              <a:t>12.10.26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53425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endParaRPr lang="de-CH"/>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5A533D36-62B8-475B-A604-012C6F4B585F}" type="datetimeFigureOut">
              <a:rPr lang="de-CH" smtClean="0"/>
              <a:t>12.10.26</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3376978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5A533D36-62B8-475B-A604-012C6F4B585F}" type="datetimeFigureOut">
              <a:rPr lang="de-CH" smtClean="0"/>
              <a:t>12.10.26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2965547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endParaRPr lang="de-CH"/>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5A533D36-62B8-475B-A604-012C6F4B585F}" type="datetimeFigureOut">
              <a:rPr lang="de-CH" smtClean="0"/>
              <a:t>12.10.26</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CD7C988C-CAA5-485C-8C73-95C28DF61DE0}" type="slidenum">
              <a:rPr lang="de-CH" smtClean="0"/>
              <a:t>‹Nr.›</a:t>
            </a:fld>
            <a:endParaRPr lang="de-CH"/>
          </a:p>
        </p:txBody>
      </p:sp>
    </p:spTree>
    <p:extLst>
      <p:ext uri="{BB962C8B-B14F-4D97-AF65-F5344CB8AC3E}">
        <p14:creationId xmlns:p14="http://schemas.microsoft.com/office/powerpoint/2010/main" val="4036686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33D36-62B8-475B-A604-012C6F4B585F}" type="datetimeFigureOut">
              <a:rPr lang="de-CH" smtClean="0"/>
              <a:t>12.10.26</a:t>
            </a:fld>
            <a:endParaRPr lang="de-CH"/>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7C988C-CAA5-485C-8C73-95C28DF61DE0}" type="slidenum">
              <a:rPr lang="de-CH" smtClean="0"/>
              <a:t>‹Nr.›</a:t>
            </a:fld>
            <a:endParaRPr lang="de-CH"/>
          </a:p>
        </p:txBody>
      </p:sp>
    </p:spTree>
    <p:extLst>
      <p:ext uri="{BB962C8B-B14F-4D97-AF65-F5344CB8AC3E}">
        <p14:creationId xmlns:p14="http://schemas.microsoft.com/office/powerpoint/2010/main" val="44067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emf"/><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oleObject" Target="../embeddings/oleObject2.bin"/><Relationship Id="rId1" Type="http://schemas.openxmlformats.org/officeDocument/2006/relationships/slideLayout" Target="../slideLayouts/slideLayout7.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42.jpeg"/><Relationship Id="rId3" Type="http://schemas.openxmlformats.org/officeDocument/2006/relationships/image" Target="../media/image27.jpeg"/><Relationship Id="rId21" Type="http://schemas.openxmlformats.org/officeDocument/2006/relationships/image" Target="../media/image45.jpeg"/><Relationship Id="rId7" Type="http://schemas.openxmlformats.org/officeDocument/2006/relationships/image" Target="../media/image31.jpeg"/><Relationship Id="rId12" Type="http://schemas.openxmlformats.org/officeDocument/2006/relationships/image" Target="../media/image36.jpeg"/><Relationship Id="rId17" Type="http://schemas.openxmlformats.org/officeDocument/2006/relationships/image" Target="../media/image41.jpeg"/><Relationship Id="rId2" Type="http://schemas.openxmlformats.org/officeDocument/2006/relationships/image" Target="../media/image26.jpeg"/><Relationship Id="rId16" Type="http://schemas.openxmlformats.org/officeDocument/2006/relationships/image" Target="../media/image40.jpeg"/><Relationship Id="rId20"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5" Type="http://schemas.openxmlformats.org/officeDocument/2006/relationships/image" Target="../media/image39.jpeg"/><Relationship Id="rId23" Type="http://schemas.openxmlformats.org/officeDocument/2006/relationships/image" Target="../media/image47.jpeg"/><Relationship Id="rId10" Type="http://schemas.openxmlformats.org/officeDocument/2006/relationships/image" Target="../media/image34.jpeg"/><Relationship Id="rId19" Type="http://schemas.openxmlformats.org/officeDocument/2006/relationships/image" Target="../media/image43.jpeg"/><Relationship Id="rId4" Type="http://schemas.openxmlformats.org/officeDocument/2006/relationships/image" Target="../media/image28.jpeg"/><Relationship Id="rId9" Type="http://schemas.openxmlformats.org/officeDocument/2006/relationships/image" Target="../media/image33.jpeg"/><Relationship Id="rId14" Type="http://schemas.openxmlformats.org/officeDocument/2006/relationships/image" Target="../media/image38.jpeg"/><Relationship Id="rId22" Type="http://schemas.openxmlformats.org/officeDocument/2006/relationships/image" Target="../media/image46.jpeg"/></Relationships>
</file>

<file path=ppt/slides/_rels/slide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jpeg"/><Relationship Id="rId18" Type="http://schemas.openxmlformats.org/officeDocument/2006/relationships/image" Target="../media/image63.jpeg"/><Relationship Id="rId3" Type="http://schemas.openxmlformats.org/officeDocument/2006/relationships/oleObject" Target="../embeddings/oleObject3.bin"/><Relationship Id="rId7" Type="http://schemas.openxmlformats.org/officeDocument/2006/relationships/image" Target="../media/image52.jpeg"/><Relationship Id="rId12" Type="http://schemas.openxmlformats.org/officeDocument/2006/relationships/image" Target="../media/image57.jpeg"/><Relationship Id="rId17" Type="http://schemas.openxmlformats.org/officeDocument/2006/relationships/image" Target="../media/image62.jpeg"/><Relationship Id="rId2" Type="http://schemas.openxmlformats.org/officeDocument/2006/relationships/image" Target="../media/image48.jpeg"/><Relationship Id="rId16" Type="http://schemas.openxmlformats.org/officeDocument/2006/relationships/image" Target="../media/image61.jpg"/><Relationship Id="rId1" Type="http://schemas.openxmlformats.org/officeDocument/2006/relationships/slideLayout" Target="../slideLayouts/slideLayout1.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5" Type="http://schemas.openxmlformats.org/officeDocument/2006/relationships/image" Target="../media/image60.jpeg"/><Relationship Id="rId10" Type="http://schemas.openxmlformats.org/officeDocument/2006/relationships/image" Target="../media/image55.jpeg"/><Relationship Id="rId4" Type="http://schemas.openxmlformats.org/officeDocument/2006/relationships/image" Target="../media/image49.png"/><Relationship Id="rId9" Type="http://schemas.openxmlformats.org/officeDocument/2006/relationships/image" Target="../media/image54.jpeg"/><Relationship Id="rId14" Type="http://schemas.openxmlformats.org/officeDocument/2006/relationships/image" Target="../media/image59.jpeg"/></Relationships>
</file>

<file path=ppt/slides/_rels/slide7.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jpeg"/><Relationship Id="rId3" Type="http://schemas.openxmlformats.org/officeDocument/2006/relationships/image" Target="../media/image65.jpeg"/><Relationship Id="rId7" Type="http://schemas.openxmlformats.org/officeDocument/2006/relationships/image" Target="../media/image69.jpeg"/><Relationship Id="rId12" Type="http://schemas.openxmlformats.org/officeDocument/2006/relationships/image" Target="../media/image74.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jpeg"/><Relationship Id="rId11" Type="http://schemas.openxmlformats.org/officeDocument/2006/relationships/image" Target="../media/image73.jpeg"/><Relationship Id="rId5" Type="http://schemas.openxmlformats.org/officeDocument/2006/relationships/image" Target="../media/image67.jpeg"/><Relationship Id="rId15" Type="http://schemas.openxmlformats.org/officeDocument/2006/relationships/image" Target="../media/image77.jpeg"/><Relationship Id="rId10" Type="http://schemas.openxmlformats.org/officeDocument/2006/relationships/image" Target="../media/image72.jpeg"/><Relationship Id="rId4" Type="http://schemas.openxmlformats.org/officeDocument/2006/relationships/image" Target="../media/image66.jpeg"/><Relationship Id="rId9" Type="http://schemas.openxmlformats.org/officeDocument/2006/relationships/image" Target="../media/image71.jpeg"/><Relationship Id="rId14" Type="http://schemas.openxmlformats.org/officeDocument/2006/relationships/image" Target="../media/image76.jpeg"/></Relationships>
</file>

<file path=ppt/slides/_rels/slide8.xml.rels><?xml version="1.0" encoding="UTF-8" standalone="yes"?>
<Relationships xmlns="http://schemas.openxmlformats.org/package/2006/relationships"><Relationship Id="rId8" Type="http://schemas.openxmlformats.org/officeDocument/2006/relationships/image" Target="../media/image83.jpeg"/><Relationship Id="rId13" Type="http://schemas.openxmlformats.org/officeDocument/2006/relationships/image" Target="../media/image87.jpeg"/><Relationship Id="rId18" Type="http://schemas.openxmlformats.org/officeDocument/2006/relationships/image" Target="../media/image49.png"/><Relationship Id="rId3" Type="http://schemas.openxmlformats.org/officeDocument/2006/relationships/image" Target="../media/image79.jpeg"/><Relationship Id="rId7" Type="http://schemas.openxmlformats.org/officeDocument/2006/relationships/image" Target="../media/image82.jpeg"/><Relationship Id="rId12" Type="http://schemas.openxmlformats.org/officeDocument/2006/relationships/image" Target="../media/image86.jpeg"/><Relationship Id="rId17" Type="http://schemas.openxmlformats.org/officeDocument/2006/relationships/oleObject" Target="../embeddings/oleObject3.bin"/><Relationship Id="rId2" Type="http://schemas.openxmlformats.org/officeDocument/2006/relationships/image" Target="../media/image78.jpeg"/><Relationship Id="rId16"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81.jpeg"/><Relationship Id="rId11" Type="http://schemas.openxmlformats.org/officeDocument/2006/relationships/image" Target="../media/image85.jpeg"/><Relationship Id="rId5" Type="http://schemas.openxmlformats.org/officeDocument/2006/relationships/image" Target="../media/image80.wmf"/><Relationship Id="rId15" Type="http://schemas.openxmlformats.org/officeDocument/2006/relationships/image" Target="../media/image89.jpeg"/><Relationship Id="rId10" Type="http://schemas.openxmlformats.org/officeDocument/2006/relationships/image" Target="../media/image84.jpeg"/><Relationship Id="rId4" Type="http://schemas.openxmlformats.org/officeDocument/2006/relationships/oleObject" Target="../embeddings/oleObject4.bin"/><Relationship Id="rId9" Type="http://schemas.openxmlformats.org/officeDocument/2006/relationships/image" Target="../media/image67.jpeg"/><Relationship Id="rId14" Type="http://schemas.openxmlformats.org/officeDocument/2006/relationships/image" Target="../media/image88.jpeg"/></Relationships>
</file>

<file path=ppt/slides/_rels/slide9.xml.rels><?xml version="1.0" encoding="UTF-8" standalone="yes"?>
<Relationships xmlns="http://schemas.openxmlformats.org/package/2006/relationships"><Relationship Id="rId8" Type="http://schemas.openxmlformats.org/officeDocument/2006/relationships/image" Target="../media/image94.jpeg"/><Relationship Id="rId13" Type="http://schemas.openxmlformats.org/officeDocument/2006/relationships/oleObject" Target="../embeddings/oleObject5.bin"/><Relationship Id="rId18" Type="http://schemas.openxmlformats.org/officeDocument/2006/relationships/oleObject" Target="../embeddings/oleObject7.bin"/><Relationship Id="rId3" Type="http://schemas.openxmlformats.org/officeDocument/2006/relationships/image" Target="../media/image91.jpeg"/><Relationship Id="rId7" Type="http://schemas.openxmlformats.org/officeDocument/2006/relationships/image" Target="../media/image93.jpeg"/><Relationship Id="rId12" Type="http://schemas.openxmlformats.org/officeDocument/2006/relationships/image" Target="../media/image98.jpeg"/><Relationship Id="rId17" Type="http://schemas.openxmlformats.org/officeDocument/2006/relationships/image" Target="../media/image101.jpeg"/><Relationship Id="rId2" Type="http://schemas.openxmlformats.org/officeDocument/2006/relationships/image" Target="../media/image90.jpeg"/><Relationship Id="rId16" Type="http://schemas.openxmlformats.org/officeDocument/2006/relationships/image" Target="../media/image100.wmf"/><Relationship Id="rId1" Type="http://schemas.openxmlformats.org/officeDocument/2006/relationships/slideLayout" Target="../slideLayouts/slideLayout7.xml"/><Relationship Id="rId6" Type="http://schemas.openxmlformats.org/officeDocument/2006/relationships/image" Target="../media/image80.wmf"/><Relationship Id="rId11" Type="http://schemas.openxmlformats.org/officeDocument/2006/relationships/image" Target="../media/image97.jpeg"/><Relationship Id="rId5" Type="http://schemas.openxmlformats.org/officeDocument/2006/relationships/oleObject" Target="../embeddings/oleObject4.bin"/><Relationship Id="rId15" Type="http://schemas.openxmlformats.org/officeDocument/2006/relationships/oleObject" Target="../embeddings/oleObject6.bin"/><Relationship Id="rId10" Type="http://schemas.openxmlformats.org/officeDocument/2006/relationships/image" Target="../media/image96.png"/><Relationship Id="rId19" Type="http://schemas.openxmlformats.org/officeDocument/2006/relationships/image" Target="../media/image102.emf"/><Relationship Id="rId4" Type="http://schemas.openxmlformats.org/officeDocument/2006/relationships/image" Target="../media/image92.jpeg"/><Relationship Id="rId9" Type="http://schemas.openxmlformats.org/officeDocument/2006/relationships/image" Target="../media/image95.jpeg"/><Relationship Id="rId14" Type="http://schemas.openxmlformats.org/officeDocument/2006/relationships/image" Target="../media/image99.wmf"/></Relationships>
</file>

<file path=ppt/slides/_rels/slide10.xml.rels><?xml version="1.0" encoding="UTF-8" standalone="yes"?>
<Relationships xmlns="http://schemas.openxmlformats.org/package/2006/relationships"><Relationship Id="rId8" Type="http://schemas.openxmlformats.org/officeDocument/2006/relationships/image" Target="../media/image107.jpeg"/><Relationship Id="rId13" Type="http://schemas.openxmlformats.org/officeDocument/2006/relationships/image" Target="../media/image110.emf"/><Relationship Id="rId18" Type="http://schemas.openxmlformats.org/officeDocument/2006/relationships/image" Target="../media/image113.jpeg"/><Relationship Id="rId3" Type="http://schemas.openxmlformats.org/officeDocument/2006/relationships/image" Target="../media/image80.wmf"/><Relationship Id="rId7" Type="http://schemas.openxmlformats.org/officeDocument/2006/relationships/image" Target="../media/image106.jpeg"/><Relationship Id="rId12" Type="http://schemas.openxmlformats.org/officeDocument/2006/relationships/oleObject" Target="../embeddings/oleObject8.bin"/><Relationship Id="rId17" Type="http://schemas.openxmlformats.org/officeDocument/2006/relationships/image" Target="../media/image112.jpeg"/><Relationship Id="rId2" Type="http://schemas.openxmlformats.org/officeDocument/2006/relationships/oleObject" Target="../embeddings/oleObject4.bin"/><Relationship Id="rId16"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105.jpeg"/><Relationship Id="rId11" Type="http://schemas.openxmlformats.org/officeDocument/2006/relationships/image" Target="../media/image58.jpeg"/><Relationship Id="rId5" Type="http://schemas.openxmlformats.org/officeDocument/2006/relationships/image" Target="../media/image104.jpeg"/><Relationship Id="rId15" Type="http://schemas.openxmlformats.org/officeDocument/2006/relationships/image" Target="../media/image111.emf"/><Relationship Id="rId10" Type="http://schemas.openxmlformats.org/officeDocument/2006/relationships/image" Target="../media/image109.jpeg"/><Relationship Id="rId4" Type="http://schemas.openxmlformats.org/officeDocument/2006/relationships/image" Target="../media/image103.jpeg"/><Relationship Id="rId9" Type="http://schemas.openxmlformats.org/officeDocument/2006/relationships/image" Target="../media/image108.jpeg"/><Relationship Id="rId1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8" Type="http://schemas.openxmlformats.org/officeDocument/2006/relationships/image" Target="../media/image80.wmf"/><Relationship Id="rId13" Type="http://schemas.openxmlformats.org/officeDocument/2006/relationships/image" Target="../media/image122.jpeg"/><Relationship Id="rId18" Type="http://schemas.openxmlformats.org/officeDocument/2006/relationships/image" Target="../media/image127.jpeg"/><Relationship Id="rId3" Type="http://schemas.openxmlformats.org/officeDocument/2006/relationships/image" Target="../media/image115.jpeg"/><Relationship Id="rId21" Type="http://schemas.openxmlformats.org/officeDocument/2006/relationships/image" Target="../media/image130.jpeg"/><Relationship Id="rId7" Type="http://schemas.openxmlformats.org/officeDocument/2006/relationships/oleObject" Target="../embeddings/oleObject4.bin"/><Relationship Id="rId12" Type="http://schemas.openxmlformats.org/officeDocument/2006/relationships/image" Target="../media/image121.jpeg"/><Relationship Id="rId17" Type="http://schemas.openxmlformats.org/officeDocument/2006/relationships/image" Target="../media/image126.jpeg"/><Relationship Id="rId2" Type="http://schemas.openxmlformats.org/officeDocument/2006/relationships/image" Target="../media/image114.jpeg"/><Relationship Id="rId16" Type="http://schemas.openxmlformats.org/officeDocument/2006/relationships/image" Target="../media/image125.jpeg"/><Relationship Id="rId20" Type="http://schemas.openxmlformats.org/officeDocument/2006/relationships/image" Target="../media/image129.jpeg"/><Relationship Id="rId1" Type="http://schemas.openxmlformats.org/officeDocument/2006/relationships/slideLayout" Target="../slideLayouts/slideLayout7.xml"/><Relationship Id="rId6" Type="http://schemas.openxmlformats.org/officeDocument/2006/relationships/image" Target="../media/image118.jpeg"/><Relationship Id="rId11" Type="http://schemas.openxmlformats.org/officeDocument/2006/relationships/image" Target="../media/image120.jpeg"/><Relationship Id="rId24" Type="http://schemas.openxmlformats.org/officeDocument/2006/relationships/image" Target="../media/image132.jpeg"/><Relationship Id="rId5" Type="http://schemas.openxmlformats.org/officeDocument/2006/relationships/image" Target="../media/image117.jpeg"/><Relationship Id="rId15" Type="http://schemas.openxmlformats.org/officeDocument/2006/relationships/image" Target="../media/image124.jpeg"/><Relationship Id="rId23" Type="http://schemas.openxmlformats.org/officeDocument/2006/relationships/image" Target="../media/image131.wmf"/><Relationship Id="rId10" Type="http://schemas.openxmlformats.org/officeDocument/2006/relationships/image" Target="../media/image119.wmf"/><Relationship Id="rId19" Type="http://schemas.openxmlformats.org/officeDocument/2006/relationships/image" Target="../media/image128.jpeg"/><Relationship Id="rId4" Type="http://schemas.openxmlformats.org/officeDocument/2006/relationships/image" Target="../media/image116.jpeg"/><Relationship Id="rId9" Type="http://schemas.openxmlformats.org/officeDocument/2006/relationships/oleObject" Target="../embeddings/oleObject10.bin"/><Relationship Id="rId14" Type="http://schemas.openxmlformats.org/officeDocument/2006/relationships/image" Target="../media/image123.jpeg"/><Relationship Id="rId22"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26" Type="http://schemas.openxmlformats.org/officeDocument/2006/relationships/oleObject" Target="../embeddings/oleObject24.bin"/><Relationship Id="rId21" Type="http://schemas.openxmlformats.org/officeDocument/2006/relationships/image" Target="../media/image142.wmf"/><Relationship Id="rId34" Type="http://schemas.openxmlformats.org/officeDocument/2006/relationships/oleObject" Target="../embeddings/oleObject28.bin"/><Relationship Id="rId42" Type="http://schemas.openxmlformats.org/officeDocument/2006/relationships/oleObject" Target="../embeddings/oleObject32.bin"/><Relationship Id="rId47" Type="http://schemas.openxmlformats.org/officeDocument/2006/relationships/image" Target="../media/image155.wmf"/><Relationship Id="rId50" Type="http://schemas.openxmlformats.org/officeDocument/2006/relationships/oleObject" Target="../embeddings/oleObject36.bin"/><Relationship Id="rId55" Type="http://schemas.openxmlformats.org/officeDocument/2006/relationships/image" Target="../media/image159.wmf"/><Relationship Id="rId63" Type="http://schemas.openxmlformats.org/officeDocument/2006/relationships/image" Target="../media/image163.wmf"/><Relationship Id="rId7" Type="http://schemas.openxmlformats.org/officeDocument/2006/relationships/image" Target="../media/image135.wmf"/><Relationship Id="rId2" Type="http://schemas.openxmlformats.org/officeDocument/2006/relationships/oleObject" Target="../embeddings/oleObject12.bin"/><Relationship Id="rId16" Type="http://schemas.openxmlformats.org/officeDocument/2006/relationships/oleObject" Target="../embeddings/oleObject19.bin"/><Relationship Id="rId29" Type="http://schemas.openxmlformats.org/officeDocument/2006/relationships/image" Target="../media/image146.wmf"/><Relationship Id="rId11" Type="http://schemas.openxmlformats.org/officeDocument/2006/relationships/image" Target="../media/image137.wmf"/><Relationship Id="rId24" Type="http://schemas.openxmlformats.org/officeDocument/2006/relationships/oleObject" Target="../embeddings/oleObject23.bin"/><Relationship Id="rId32" Type="http://schemas.openxmlformats.org/officeDocument/2006/relationships/oleObject" Target="../embeddings/oleObject27.bin"/><Relationship Id="rId37" Type="http://schemas.openxmlformats.org/officeDocument/2006/relationships/image" Target="../media/image150.wmf"/><Relationship Id="rId40" Type="http://schemas.openxmlformats.org/officeDocument/2006/relationships/oleObject" Target="../embeddings/oleObject31.bin"/><Relationship Id="rId45" Type="http://schemas.openxmlformats.org/officeDocument/2006/relationships/image" Target="../media/image154.wmf"/><Relationship Id="rId53" Type="http://schemas.openxmlformats.org/officeDocument/2006/relationships/image" Target="../media/image158.wmf"/><Relationship Id="rId58" Type="http://schemas.openxmlformats.org/officeDocument/2006/relationships/oleObject" Target="../embeddings/oleObject40.bin"/><Relationship Id="rId66" Type="http://schemas.openxmlformats.org/officeDocument/2006/relationships/oleObject" Target="../embeddings/oleObject44.bin"/><Relationship Id="rId5" Type="http://schemas.openxmlformats.org/officeDocument/2006/relationships/image" Target="../media/image134.wmf"/><Relationship Id="rId61" Type="http://schemas.openxmlformats.org/officeDocument/2006/relationships/image" Target="../media/image162.wmf"/><Relationship Id="rId19" Type="http://schemas.openxmlformats.org/officeDocument/2006/relationships/image" Target="../media/image141.wmf"/><Relationship Id="rId14" Type="http://schemas.openxmlformats.org/officeDocument/2006/relationships/oleObject" Target="../embeddings/oleObject18.bin"/><Relationship Id="rId22" Type="http://schemas.openxmlformats.org/officeDocument/2006/relationships/oleObject" Target="../embeddings/oleObject22.bin"/><Relationship Id="rId27" Type="http://schemas.openxmlformats.org/officeDocument/2006/relationships/image" Target="../media/image145.wmf"/><Relationship Id="rId30" Type="http://schemas.openxmlformats.org/officeDocument/2006/relationships/oleObject" Target="../embeddings/oleObject26.bin"/><Relationship Id="rId35" Type="http://schemas.openxmlformats.org/officeDocument/2006/relationships/image" Target="../media/image149.wmf"/><Relationship Id="rId43" Type="http://schemas.openxmlformats.org/officeDocument/2006/relationships/image" Target="../media/image153.wmf"/><Relationship Id="rId48" Type="http://schemas.openxmlformats.org/officeDocument/2006/relationships/oleObject" Target="../embeddings/oleObject35.bin"/><Relationship Id="rId56" Type="http://schemas.openxmlformats.org/officeDocument/2006/relationships/oleObject" Target="../embeddings/oleObject39.bin"/><Relationship Id="rId64" Type="http://schemas.openxmlformats.org/officeDocument/2006/relationships/oleObject" Target="../embeddings/oleObject43.bin"/><Relationship Id="rId8" Type="http://schemas.openxmlformats.org/officeDocument/2006/relationships/oleObject" Target="../embeddings/oleObject15.bin"/><Relationship Id="rId51" Type="http://schemas.openxmlformats.org/officeDocument/2006/relationships/image" Target="../media/image157.wmf"/><Relationship Id="rId3" Type="http://schemas.openxmlformats.org/officeDocument/2006/relationships/image" Target="../media/image133.wmf"/><Relationship Id="rId12" Type="http://schemas.openxmlformats.org/officeDocument/2006/relationships/oleObject" Target="../embeddings/oleObject17.bin"/><Relationship Id="rId17" Type="http://schemas.openxmlformats.org/officeDocument/2006/relationships/image" Target="../media/image140.wmf"/><Relationship Id="rId25" Type="http://schemas.openxmlformats.org/officeDocument/2006/relationships/image" Target="../media/image144.wmf"/><Relationship Id="rId33" Type="http://schemas.openxmlformats.org/officeDocument/2006/relationships/image" Target="../media/image148.wmf"/><Relationship Id="rId38" Type="http://schemas.openxmlformats.org/officeDocument/2006/relationships/oleObject" Target="../embeddings/oleObject30.bin"/><Relationship Id="rId46" Type="http://schemas.openxmlformats.org/officeDocument/2006/relationships/oleObject" Target="../embeddings/oleObject34.bin"/><Relationship Id="rId59" Type="http://schemas.openxmlformats.org/officeDocument/2006/relationships/image" Target="../media/image161.wmf"/><Relationship Id="rId67" Type="http://schemas.openxmlformats.org/officeDocument/2006/relationships/image" Target="../media/image165.wmf"/><Relationship Id="rId20" Type="http://schemas.openxmlformats.org/officeDocument/2006/relationships/oleObject" Target="../embeddings/oleObject21.bin"/><Relationship Id="rId41" Type="http://schemas.openxmlformats.org/officeDocument/2006/relationships/image" Target="../media/image152.wmf"/><Relationship Id="rId54" Type="http://schemas.openxmlformats.org/officeDocument/2006/relationships/oleObject" Target="../embeddings/oleObject38.bin"/><Relationship Id="rId62" Type="http://schemas.openxmlformats.org/officeDocument/2006/relationships/oleObject" Target="../embeddings/oleObject42.bin"/><Relationship Id="rId1" Type="http://schemas.openxmlformats.org/officeDocument/2006/relationships/slideLayout" Target="../slideLayouts/slideLayout7.xml"/><Relationship Id="rId6" Type="http://schemas.openxmlformats.org/officeDocument/2006/relationships/oleObject" Target="../embeddings/oleObject14.bin"/><Relationship Id="rId15" Type="http://schemas.openxmlformats.org/officeDocument/2006/relationships/image" Target="../media/image139.wmf"/><Relationship Id="rId23" Type="http://schemas.openxmlformats.org/officeDocument/2006/relationships/image" Target="../media/image143.wmf"/><Relationship Id="rId28" Type="http://schemas.openxmlformats.org/officeDocument/2006/relationships/oleObject" Target="../embeddings/oleObject25.bin"/><Relationship Id="rId36" Type="http://schemas.openxmlformats.org/officeDocument/2006/relationships/oleObject" Target="../embeddings/oleObject29.bin"/><Relationship Id="rId49" Type="http://schemas.openxmlformats.org/officeDocument/2006/relationships/image" Target="../media/image156.wmf"/><Relationship Id="rId57" Type="http://schemas.openxmlformats.org/officeDocument/2006/relationships/image" Target="../media/image160.wmf"/><Relationship Id="rId10" Type="http://schemas.openxmlformats.org/officeDocument/2006/relationships/oleObject" Target="../embeddings/oleObject16.bin"/><Relationship Id="rId31" Type="http://schemas.openxmlformats.org/officeDocument/2006/relationships/image" Target="../media/image147.wmf"/><Relationship Id="rId44" Type="http://schemas.openxmlformats.org/officeDocument/2006/relationships/oleObject" Target="../embeddings/oleObject33.bin"/><Relationship Id="rId52" Type="http://schemas.openxmlformats.org/officeDocument/2006/relationships/oleObject" Target="../embeddings/oleObject37.bin"/><Relationship Id="rId60" Type="http://schemas.openxmlformats.org/officeDocument/2006/relationships/oleObject" Target="../embeddings/oleObject41.bin"/><Relationship Id="rId65" Type="http://schemas.openxmlformats.org/officeDocument/2006/relationships/image" Target="../media/image164.wmf"/><Relationship Id="rId4" Type="http://schemas.openxmlformats.org/officeDocument/2006/relationships/oleObject" Target="../embeddings/oleObject13.bin"/><Relationship Id="rId9" Type="http://schemas.openxmlformats.org/officeDocument/2006/relationships/image" Target="../media/image136.wmf"/><Relationship Id="rId13" Type="http://schemas.openxmlformats.org/officeDocument/2006/relationships/image" Target="../media/image138.wmf"/><Relationship Id="rId18" Type="http://schemas.openxmlformats.org/officeDocument/2006/relationships/oleObject" Target="../embeddings/oleObject20.bin"/><Relationship Id="rId39" Type="http://schemas.openxmlformats.org/officeDocument/2006/relationships/image" Target="../media/image151.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170.wmf"/><Relationship Id="rId3" Type="http://schemas.openxmlformats.org/officeDocument/2006/relationships/oleObject" Target="../embeddings/oleObject45.bin"/><Relationship Id="rId7" Type="http://schemas.openxmlformats.org/officeDocument/2006/relationships/image" Target="../media/image123.jpeg"/><Relationship Id="rId12" Type="http://schemas.openxmlformats.org/officeDocument/2006/relationships/oleObject" Target="../embeddings/oleObject48.bin"/><Relationship Id="rId2" Type="http://schemas.openxmlformats.org/officeDocument/2006/relationships/image" Target="../media/image166.jpeg"/><Relationship Id="rId1" Type="http://schemas.openxmlformats.org/officeDocument/2006/relationships/slideLayout" Target="../slideLayouts/slideLayout1.xml"/><Relationship Id="rId6" Type="http://schemas.openxmlformats.org/officeDocument/2006/relationships/image" Target="../media/image122.jpeg"/><Relationship Id="rId11" Type="http://schemas.openxmlformats.org/officeDocument/2006/relationships/image" Target="../media/image169.wmf"/><Relationship Id="rId5" Type="http://schemas.openxmlformats.org/officeDocument/2006/relationships/image" Target="../media/image121.jpeg"/><Relationship Id="rId10" Type="http://schemas.openxmlformats.org/officeDocument/2006/relationships/oleObject" Target="../embeddings/oleObject47.bin"/><Relationship Id="rId4" Type="http://schemas.openxmlformats.org/officeDocument/2006/relationships/image" Target="../media/image167.wmf"/><Relationship Id="rId9" Type="http://schemas.openxmlformats.org/officeDocument/2006/relationships/image" Target="../media/image168.wmf"/></Relationships>
</file>

<file path=ppt/slides/_rels/slide14.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26.jpeg"/><Relationship Id="rId1"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image" Target="../media/image171.wmf"/><Relationship Id="rId4" Type="http://schemas.openxmlformats.org/officeDocument/2006/relationships/oleObject" Target="../embeddings/oleObject49.bin"/></Relationships>
</file>

<file path=ppt/slides/_rels/slide16.xml.rels><?xml version="1.0" encoding="UTF-8" standalone="yes"?>
<Relationships xmlns="http://schemas.openxmlformats.org/package/2006/relationships"><Relationship Id="rId8" Type="http://schemas.openxmlformats.org/officeDocument/2006/relationships/image" Target="../media/image174.wmf"/><Relationship Id="rId3" Type="http://schemas.openxmlformats.org/officeDocument/2006/relationships/image" Target="../media/image172.wmf"/><Relationship Id="rId7" Type="http://schemas.openxmlformats.org/officeDocument/2006/relationships/oleObject" Target="../embeddings/oleObject51.bin"/><Relationship Id="rId2" Type="http://schemas.openxmlformats.org/officeDocument/2006/relationships/oleObject" Target="../embeddings/oleObject50.bin"/><Relationship Id="rId1" Type="http://schemas.openxmlformats.org/officeDocument/2006/relationships/slideLayout" Target="../slideLayouts/slideLayout2.xml"/><Relationship Id="rId6" Type="http://schemas.openxmlformats.org/officeDocument/2006/relationships/image" Target="../media/image118.jpeg"/><Relationship Id="rId11" Type="http://schemas.openxmlformats.org/officeDocument/2006/relationships/image" Target="../media/image175.wmf"/><Relationship Id="rId5" Type="http://schemas.openxmlformats.org/officeDocument/2006/relationships/image" Target="../media/image114.jpeg"/><Relationship Id="rId10" Type="http://schemas.openxmlformats.org/officeDocument/2006/relationships/oleObject" Target="../embeddings/oleObject52.bin"/><Relationship Id="rId4" Type="http://schemas.openxmlformats.org/officeDocument/2006/relationships/image" Target="../media/image173.jpeg"/><Relationship Id="rId9" Type="http://schemas.openxmlformats.org/officeDocument/2006/relationships/image" Target="../media/image13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eg"/><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19.xml.rels><?xml version="1.0" encoding="UTF-8" standalone="yes"?>
<Relationships xmlns="http://schemas.openxmlformats.org/package/2006/relationships"><Relationship Id="rId8" Type="http://schemas.openxmlformats.org/officeDocument/2006/relationships/image" Target="../media/image182.jpeg"/><Relationship Id="rId13" Type="http://schemas.openxmlformats.org/officeDocument/2006/relationships/image" Target="../media/image187.jpeg"/><Relationship Id="rId3" Type="http://schemas.openxmlformats.org/officeDocument/2006/relationships/image" Target="../media/image179.wmf"/><Relationship Id="rId7" Type="http://schemas.openxmlformats.org/officeDocument/2006/relationships/image" Target="../media/image181.wmf"/><Relationship Id="rId12" Type="http://schemas.openxmlformats.org/officeDocument/2006/relationships/image" Target="../media/image186.jpeg"/><Relationship Id="rId2" Type="http://schemas.openxmlformats.org/officeDocument/2006/relationships/oleObject" Target="../embeddings/oleObject53.bin"/><Relationship Id="rId1" Type="http://schemas.openxmlformats.org/officeDocument/2006/relationships/slideLayout" Target="../slideLayouts/slideLayout2.xml"/><Relationship Id="rId6" Type="http://schemas.openxmlformats.org/officeDocument/2006/relationships/oleObject" Target="../embeddings/oleObject55.bin"/><Relationship Id="rId11" Type="http://schemas.openxmlformats.org/officeDocument/2006/relationships/image" Target="../media/image185.jpeg"/><Relationship Id="rId5" Type="http://schemas.openxmlformats.org/officeDocument/2006/relationships/image" Target="../media/image180.wmf"/><Relationship Id="rId10" Type="http://schemas.openxmlformats.org/officeDocument/2006/relationships/image" Target="../media/image184.jpeg"/><Relationship Id="rId4" Type="http://schemas.openxmlformats.org/officeDocument/2006/relationships/oleObject" Target="../embeddings/oleObject54.bin"/><Relationship Id="rId9" Type="http://schemas.openxmlformats.org/officeDocument/2006/relationships/image" Target="../media/image183.jpeg"/><Relationship Id="rId14" Type="http://schemas.openxmlformats.org/officeDocument/2006/relationships/image" Target="../media/image188.jpeg"/></Relationships>
</file>

<file path=ppt/slides/_rels/slide20.xml.rels><?xml version="1.0" encoding="UTF-8" standalone="yes"?>
<Relationships xmlns="http://schemas.openxmlformats.org/package/2006/relationships"><Relationship Id="rId3" Type="http://schemas.openxmlformats.org/officeDocument/2006/relationships/image" Target="../media/image190.jpeg"/><Relationship Id="rId7" Type="http://schemas.openxmlformats.org/officeDocument/2006/relationships/image" Target="../media/image194.jpeg"/><Relationship Id="rId2" Type="http://schemas.openxmlformats.org/officeDocument/2006/relationships/image" Target="../media/image189.jpeg"/><Relationship Id="rId1" Type="http://schemas.openxmlformats.org/officeDocument/2006/relationships/slideLayout" Target="../slideLayouts/slideLayout2.xml"/><Relationship Id="rId6" Type="http://schemas.openxmlformats.org/officeDocument/2006/relationships/image" Target="../media/image193.jpeg"/><Relationship Id="rId5" Type="http://schemas.openxmlformats.org/officeDocument/2006/relationships/image" Target="../media/image192.jpeg"/><Relationship Id="rId4" Type="http://schemas.openxmlformats.org/officeDocument/2006/relationships/image" Target="../media/image191.jpeg"/></Relationships>
</file>

<file path=ppt/slides/_rels/slide21.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202.jpeg"/><Relationship Id="rId3" Type="http://schemas.openxmlformats.org/officeDocument/2006/relationships/image" Target="../media/image198.jpeg"/><Relationship Id="rId7" Type="http://schemas.openxmlformats.org/officeDocument/2006/relationships/image" Target="../media/image201.jpeg"/><Relationship Id="rId2" Type="http://schemas.openxmlformats.org/officeDocument/2006/relationships/image" Target="../media/image197.jpeg"/><Relationship Id="rId1" Type="http://schemas.openxmlformats.org/officeDocument/2006/relationships/slideLayout" Target="../slideLayouts/slideLayout2.xml"/><Relationship Id="rId6" Type="http://schemas.openxmlformats.org/officeDocument/2006/relationships/image" Target="../media/image200.jpeg"/><Relationship Id="rId5" Type="http://schemas.openxmlformats.org/officeDocument/2006/relationships/image" Target="../media/image199.wmf"/><Relationship Id="rId4" Type="http://schemas.openxmlformats.org/officeDocument/2006/relationships/oleObject" Target="../embeddings/oleObject56.bin"/><Relationship Id="rId9" Type="http://schemas.openxmlformats.org/officeDocument/2006/relationships/image" Target="../media/image203.jpeg"/></Relationships>
</file>

<file path=ppt/slides/_rels/slide23.xml.rels><?xml version="1.0" encoding="UTF-8" standalone="yes"?>
<Relationships xmlns="http://schemas.openxmlformats.org/package/2006/relationships"><Relationship Id="rId13" Type="http://schemas.openxmlformats.org/officeDocument/2006/relationships/image" Target="../media/image215.jpeg"/><Relationship Id="rId18" Type="http://schemas.openxmlformats.org/officeDocument/2006/relationships/image" Target="../media/image219.emf"/><Relationship Id="rId26" Type="http://schemas.openxmlformats.org/officeDocument/2006/relationships/image" Target="../media/image223.emf"/><Relationship Id="rId39" Type="http://schemas.openxmlformats.org/officeDocument/2006/relationships/customXml" Target="../ink/ink2.xml"/><Relationship Id="rId21" Type="http://schemas.openxmlformats.org/officeDocument/2006/relationships/oleObject" Target="../embeddings/oleObject59.bin"/><Relationship Id="rId34" Type="http://schemas.openxmlformats.org/officeDocument/2006/relationships/image" Target="../media/image227.emf"/><Relationship Id="rId42" Type="http://schemas.openxmlformats.org/officeDocument/2006/relationships/image" Target="../media/image230.emf"/><Relationship Id="rId7" Type="http://schemas.openxmlformats.org/officeDocument/2006/relationships/image" Target="../media/image209.jpeg"/><Relationship Id="rId2" Type="http://schemas.openxmlformats.org/officeDocument/2006/relationships/image" Target="../media/image204.jpeg"/><Relationship Id="rId16" Type="http://schemas.openxmlformats.org/officeDocument/2006/relationships/image" Target="../media/image218.jpeg"/><Relationship Id="rId20" Type="http://schemas.openxmlformats.org/officeDocument/2006/relationships/image" Target="../media/image220.emf"/><Relationship Id="rId29" Type="http://schemas.openxmlformats.org/officeDocument/2006/relationships/oleObject" Target="../embeddings/oleObject63.bin"/><Relationship Id="rId41" Type="http://schemas.openxmlformats.org/officeDocument/2006/relationships/image" Target="../media/image229.emf"/><Relationship Id="rId1" Type="http://schemas.openxmlformats.org/officeDocument/2006/relationships/slideLayout" Target="../slideLayouts/slideLayout2.xml"/><Relationship Id="rId6" Type="http://schemas.openxmlformats.org/officeDocument/2006/relationships/image" Target="../media/image208.jpeg"/><Relationship Id="rId11" Type="http://schemas.openxmlformats.org/officeDocument/2006/relationships/image" Target="../media/image213.jpeg"/><Relationship Id="rId24" Type="http://schemas.openxmlformats.org/officeDocument/2006/relationships/image" Target="../media/image222.emf"/><Relationship Id="rId32" Type="http://schemas.openxmlformats.org/officeDocument/2006/relationships/image" Target="../media/image226.emf"/><Relationship Id="rId37" Type="http://schemas.openxmlformats.org/officeDocument/2006/relationships/customXml" Target="../ink/ink1.xml"/><Relationship Id="rId40" Type="http://schemas.openxmlformats.org/officeDocument/2006/relationships/image" Target="../media/image204.png"/><Relationship Id="rId5" Type="http://schemas.openxmlformats.org/officeDocument/2006/relationships/image" Target="../media/image207.jpeg"/><Relationship Id="rId15" Type="http://schemas.openxmlformats.org/officeDocument/2006/relationships/image" Target="../media/image217.jpeg"/><Relationship Id="rId23" Type="http://schemas.openxmlformats.org/officeDocument/2006/relationships/oleObject" Target="../embeddings/oleObject60.bin"/><Relationship Id="rId28" Type="http://schemas.openxmlformats.org/officeDocument/2006/relationships/image" Target="../media/image224.emf"/><Relationship Id="rId36" Type="http://schemas.openxmlformats.org/officeDocument/2006/relationships/image" Target="../media/image228.emf"/><Relationship Id="rId10" Type="http://schemas.openxmlformats.org/officeDocument/2006/relationships/image" Target="../media/image212.jpeg"/><Relationship Id="rId19" Type="http://schemas.openxmlformats.org/officeDocument/2006/relationships/oleObject" Target="../embeddings/oleObject58.bin"/><Relationship Id="rId31" Type="http://schemas.openxmlformats.org/officeDocument/2006/relationships/oleObject" Target="../embeddings/oleObject64.bin"/><Relationship Id="rId44" Type="http://schemas.openxmlformats.org/officeDocument/2006/relationships/image" Target="../media/image232.wmf"/><Relationship Id="rId4" Type="http://schemas.openxmlformats.org/officeDocument/2006/relationships/image" Target="../media/image206.jpeg"/><Relationship Id="rId9" Type="http://schemas.openxmlformats.org/officeDocument/2006/relationships/image" Target="../media/image211.jpeg"/><Relationship Id="rId14" Type="http://schemas.openxmlformats.org/officeDocument/2006/relationships/image" Target="../media/image216.jpeg"/><Relationship Id="rId22" Type="http://schemas.openxmlformats.org/officeDocument/2006/relationships/image" Target="../media/image221.emf"/><Relationship Id="rId27" Type="http://schemas.openxmlformats.org/officeDocument/2006/relationships/oleObject" Target="../embeddings/oleObject62.bin"/><Relationship Id="rId30" Type="http://schemas.openxmlformats.org/officeDocument/2006/relationships/image" Target="../media/image225.wmf"/><Relationship Id="rId35" Type="http://schemas.openxmlformats.org/officeDocument/2006/relationships/oleObject" Target="../embeddings/oleObject66.bin"/><Relationship Id="rId43" Type="http://schemas.openxmlformats.org/officeDocument/2006/relationships/image" Target="../media/image231.emf"/><Relationship Id="rId8" Type="http://schemas.openxmlformats.org/officeDocument/2006/relationships/image" Target="../media/image210.jpeg"/><Relationship Id="rId3" Type="http://schemas.openxmlformats.org/officeDocument/2006/relationships/image" Target="../media/image205.jpeg"/><Relationship Id="rId12" Type="http://schemas.openxmlformats.org/officeDocument/2006/relationships/image" Target="../media/image214.jpeg"/><Relationship Id="rId17" Type="http://schemas.openxmlformats.org/officeDocument/2006/relationships/oleObject" Target="../embeddings/oleObject57.bin"/><Relationship Id="rId25" Type="http://schemas.openxmlformats.org/officeDocument/2006/relationships/oleObject" Target="../embeddings/oleObject61.bin"/><Relationship Id="rId33" Type="http://schemas.openxmlformats.org/officeDocument/2006/relationships/oleObject" Target="../embeddings/oleObject65.bin"/><Relationship Id="rId38" Type="http://schemas.openxmlformats.org/officeDocument/2006/relationships/image" Target="../media/image20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4.emf"/><Relationship Id="rId2" Type="http://schemas.openxmlformats.org/officeDocument/2006/relationships/image" Target="../media/image233.emf"/><Relationship Id="rId1" Type="http://schemas.openxmlformats.org/officeDocument/2006/relationships/slideLayout" Target="../slideLayouts/slideLayout1.xml"/><Relationship Id="rId5" Type="http://schemas.openxmlformats.org/officeDocument/2006/relationships/image" Target="../media/image235.jpeg"/><Relationship Id="rId4" Type="http://schemas.openxmlformats.org/officeDocument/2006/relationships/hyperlink" Target="http://www.hep-verlag.ch/chemie-zusatzmaterial-lehrperson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738F3F7D-2010-5AE1-D374-7013651BAC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202" t="23735" r="1437" b="4296"/>
          <a:stretch>
            <a:fillRect/>
          </a:stretch>
        </p:blipFill>
        <p:spPr>
          <a:xfrm>
            <a:off x="3283234" y="2715763"/>
            <a:ext cx="3282484" cy="2163420"/>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rcRect b="28440"/>
          <a:stretch>
            <a:fillRect/>
          </a:stretch>
        </p:blipFill>
        <p:spPr>
          <a:xfrm>
            <a:off x="5910619" y="416906"/>
            <a:ext cx="6242480" cy="3350365"/>
          </a:xfrm>
          <a:prstGeom prst="rect">
            <a:avLst/>
          </a:prstGeom>
        </p:spPr>
      </p:pic>
      <p:sp>
        <p:nvSpPr>
          <p:cNvPr id="2" name="Rechteck 1"/>
          <p:cNvSpPr/>
          <p:nvPr/>
        </p:nvSpPr>
        <p:spPr>
          <a:xfrm>
            <a:off x="978414" y="379022"/>
            <a:ext cx="10078997" cy="553998"/>
          </a:xfrm>
          <a:prstGeom prst="rect">
            <a:avLst/>
          </a:prstGeom>
        </p:spPr>
        <p:txBody>
          <a:bodyPr wrap="square">
            <a:spAutoFit/>
          </a:bodyPr>
          <a:lstStyle/>
          <a:p>
            <a:r>
              <a:rPr lang="de-CH" sz="3000" b="1" dirty="0">
                <a:latin typeface="Arial" panose="020B0604020202020204" pitchFamily="34" charset="0"/>
                <a:ea typeface="Calibri" panose="020F0502020204030204" pitchFamily="34" charset="0"/>
              </a:rPr>
              <a:t>Quantenchemie an der SII. Wie geht das? </a:t>
            </a:r>
            <a:endParaRPr lang="de-CH" sz="3000" dirty="0"/>
          </a:p>
        </p:txBody>
      </p:sp>
      <p:sp>
        <p:nvSpPr>
          <p:cNvPr id="4" name="Textfeld 3"/>
          <p:cNvSpPr txBox="1"/>
          <p:nvPr/>
        </p:nvSpPr>
        <p:spPr>
          <a:xfrm>
            <a:off x="996777" y="6285470"/>
            <a:ext cx="3064476" cy="323165"/>
          </a:xfrm>
          <a:prstGeom prst="rect">
            <a:avLst/>
          </a:prstGeom>
          <a:noFill/>
        </p:spPr>
        <p:txBody>
          <a:bodyPr wrap="square" rtlCol="0">
            <a:spAutoFit/>
          </a:bodyPr>
          <a:lstStyle/>
          <a:p>
            <a:r>
              <a:rPr lang="de-CH" sz="1500" dirty="0">
                <a:latin typeface="Times New Roman" panose="02020603050405020304" pitchFamily="18" charset="0"/>
                <a:cs typeface="Times New Roman" panose="02020603050405020304" pitchFamily="18" charset="0"/>
              </a:rPr>
              <a:t>Bern 2026</a:t>
            </a:r>
          </a:p>
        </p:txBody>
      </p:sp>
      <p:pic>
        <p:nvPicPr>
          <p:cNvPr id="6" name="Picture 2051">
            <a:extLst>
              <a:ext uri="{FF2B5EF4-FFF2-40B4-BE49-F238E27FC236}">
                <a16:creationId xmlns:a16="http://schemas.microsoft.com/office/drawing/2014/main" id="{9B0FB9A3-C4EF-260D-AEFA-37922B71B6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9375"/>
          <a:stretch>
            <a:fillRect/>
          </a:stretch>
        </p:blipFill>
        <p:spPr>
          <a:xfrm>
            <a:off x="178445" y="1026015"/>
            <a:ext cx="3136726" cy="2070727"/>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3">
            <a:extLst>
              <a:ext uri="{FF2B5EF4-FFF2-40B4-BE49-F238E27FC236}">
                <a16:creationId xmlns:a16="http://schemas.microsoft.com/office/drawing/2014/main" id="{11FB68F6-5409-244D-38C5-9E8A550DB71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858" t="4477" r="-9595" b="-19913"/>
          <a:stretch>
            <a:fillRect/>
          </a:stretch>
        </p:blipFill>
        <p:spPr bwMode="auto">
          <a:xfrm>
            <a:off x="113031" y="3076646"/>
            <a:ext cx="3788980" cy="322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EBDFA5AA-8069-30C6-1EF0-B20E953A02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3501" y="4520508"/>
            <a:ext cx="3078471" cy="2308853"/>
          </a:xfrm>
          <a:prstGeom prst="rect">
            <a:avLst/>
          </a:prstGeom>
        </p:spPr>
      </p:pic>
      <p:pic>
        <p:nvPicPr>
          <p:cNvPr id="15" name="Picture 4">
            <a:extLst>
              <a:ext uri="{FF2B5EF4-FFF2-40B4-BE49-F238E27FC236}">
                <a16:creationId xmlns:a16="http://schemas.microsoft.com/office/drawing/2014/main" id="{727D87FB-733D-B7D9-F8D7-48934C57C4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5167" y="1183065"/>
            <a:ext cx="4335544" cy="284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DA9F84EE-CDF2-26AE-E01B-7337690D4552}"/>
              </a:ext>
            </a:extLst>
          </p:cNvPr>
          <p:cNvPicPr>
            <a:picLocks noChangeAspect="1"/>
          </p:cNvPicPr>
          <p:nvPr/>
        </p:nvPicPr>
        <p:blipFill>
          <a:blip r:embed="rId8" cstate="print">
            <a:extLst>
              <a:ext uri="{28A0092B-C50C-407E-A947-70E740481C1C}">
                <a14:useLocalDpi xmlns:a14="http://schemas.microsoft.com/office/drawing/2010/main" val="0"/>
              </a:ext>
            </a:extLst>
          </a:blip>
          <a:srcRect t="1" b="-280"/>
          <a:stretch>
            <a:fillRect/>
          </a:stretch>
        </p:blipFill>
        <p:spPr>
          <a:xfrm>
            <a:off x="7918874" y="3703120"/>
            <a:ext cx="3863212" cy="2905515"/>
          </a:xfrm>
          <a:prstGeom prst="rect">
            <a:avLst/>
          </a:prstGeom>
        </p:spPr>
      </p:pic>
      <p:pic>
        <p:nvPicPr>
          <p:cNvPr id="12" name="Grafik 11">
            <a:extLst>
              <a:ext uri="{FF2B5EF4-FFF2-40B4-BE49-F238E27FC236}">
                <a16:creationId xmlns:a16="http://schemas.microsoft.com/office/drawing/2014/main" id="{A0652E7C-537F-E5DA-7A5C-12A3AD13C3BB}"/>
              </a:ext>
            </a:extLst>
          </p:cNvPr>
          <p:cNvPicPr>
            <a:picLocks noChangeAspect="1"/>
          </p:cNvPicPr>
          <p:nvPr/>
        </p:nvPicPr>
        <p:blipFill>
          <a:blip r:embed="rId9" cstate="print">
            <a:extLst>
              <a:ext uri="{28A0092B-C50C-407E-A947-70E740481C1C}">
                <a14:useLocalDpi xmlns:a14="http://schemas.microsoft.com/office/drawing/2010/main" val="0"/>
              </a:ext>
            </a:extLst>
          </a:blip>
          <a:srcRect l="31376" r="5203"/>
          <a:stretch>
            <a:fillRect/>
          </a:stretch>
        </p:blipFill>
        <p:spPr>
          <a:xfrm>
            <a:off x="5622284" y="3953689"/>
            <a:ext cx="2459035" cy="2907970"/>
          </a:xfrm>
          <a:prstGeom prst="rect">
            <a:avLst/>
          </a:prstGeom>
        </p:spPr>
      </p:pic>
      <p:pic>
        <p:nvPicPr>
          <p:cNvPr id="7" name="Picture 7">
            <a:extLst>
              <a:ext uri="{FF2B5EF4-FFF2-40B4-BE49-F238E27FC236}">
                <a16:creationId xmlns:a16="http://schemas.microsoft.com/office/drawing/2014/main" id="{6B8A6B4F-D788-EBD7-7904-C0042D810D3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70321" y="1029592"/>
            <a:ext cx="2770899" cy="182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497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Baars_Schrift"/>
          <p:cNvPicPr>
            <a:picLocks noChangeAspect="1" noChangeArrowheads="1"/>
          </p:cNvPicPr>
          <p:nvPr/>
        </p:nvPicPr>
        <p:blipFill rotWithShape="1">
          <a:blip r:embed="rId2">
            <a:extLst>
              <a:ext uri="{28A0092B-C50C-407E-A947-70E740481C1C}">
                <a14:useLocalDpi xmlns:a14="http://schemas.microsoft.com/office/drawing/2010/main" val="0"/>
              </a:ext>
            </a:extLst>
          </a:blip>
          <a:srcRect l="8275" t="3334" r="-1111" b="4259"/>
          <a:stretch/>
        </p:blipFill>
        <p:spPr>
          <a:xfrm>
            <a:off x="168224" y="143132"/>
            <a:ext cx="5113421" cy="6642100"/>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2" descr="Baars_Portrait">
            <a:extLst>
              <a:ext uri="{FF2B5EF4-FFF2-40B4-BE49-F238E27FC236}">
                <a16:creationId xmlns:a16="http://schemas.microsoft.com/office/drawing/2014/main" id="{ED13921F-89DD-691B-2C46-AD8BCBA7B33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363"/>
          <a:stretch/>
        </p:blipFill>
        <p:spPr bwMode="auto">
          <a:xfrm>
            <a:off x="5768431" y="354227"/>
            <a:ext cx="2301904" cy="266341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3C733148-1A00-D2ED-A33B-7519DEEC829C}"/>
              </a:ext>
            </a:extLst>
          </p:cNvPr>
          <p:cNvSpPr>
            <a:spLocks noChangeArrowheads="1"/>
          </p:cNvSpPr>
          <p:nvPr/>
        </p:nvSpPr>
        <p:spPr bwMode="auto">
          <a:xfrm>
            <a:off x="8163697" y="143132"/>
            <a:ext cx="30797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5400" b="1" i="0" dirty="0" err="1">
                <a:solidFill>
                  <a:srgbClr val="FF0000"/>
                </a:solidFill>
                <a:latin typeface="Arial" panose="020B0604020202020204" pitchFamily="34" charset="0"/>
                <a:cs typeface="Times New Roman" panose="02020603050405020304" pitchFamily="18" charset="0"/>
              </a:rPr>
              <a:t>Wanted</a:t>
            </a:r>
            <a:r>
              <a:rPr lang="de-CH" altLang="de-DE" sz="5400" b="1" i="0" dirty="0">
                <a:solidFill>
                  <a:srgbClr val="FF0000"/>
                </a:solidFill>
                <a:latin typeface="Arial" panose="020B0604020202020204" pitchFamily="34" charset="0"/>
                <a:cs typeface="Times New Roman" panose="02020603050405020304" pitchFamily="18" charset="0"/>
              </a:rPr>
              <a:t> !</a:t>
            </a:r>
          </a:p>
        </p:txBody>
      </p:sp>
      <p:graphicFrame>
        <p:nvGraphicFramePr>
          <p:cNvPr id="8" name="Object 4">
            <a:extLst>
              <a:ext uri="{FF2B5EF4-FFF2-40B4-BE49-F238E27FC236}">
                <a16:creationId xmlns:a16="http://schemas.microsoft.com/office/drawing/2014/main" id="{D0EFAF37-A099-AEA6-AB6B-5E275E48D197}"/>
              </a:ext>
            </a:extLst>
          </p:cNvPr>
          <p:cNvGraphicFramePr>
            <a:graphicFrameLocks noChangeAspect="1"/>
          </p:cNvGraphicFramePr>
          <p:nvPr>
            <p:extLst>
              <p:ext uri="{D42A27DB-BD31-4B8C-83A1-F6EECF244321}">
                <p14:modId xmlns:p14="http://schemas.microsoft.com/office/powerpoint/2010/main" val="1362234326"/>
              </p:ext>
            </p:extLst>
          </p:nvPr>
        </p:nvGraphicFramePr>
        <p:xfrm>
          <a:off x="6602841" y="3172021"/>
          <a:ext cx="5360987" cy="1336675"/>
        </p:xfrm>
        <a:graphic>
          <a:graphicData uri="http://schemas.openxmlformats.org/presentationml/2006/ole">
            <mc:AlternateContent xmlns:mc="http://schemas.openxmlformats.org/markup-compatibility/2006">
              <mc:Choice xmlns:v="urn:schemas-microsoft-com:vml" Requires="v">
                <p:oleObj name="Equation" r:id="rId4" imgW="1015920" imgH="253800" progId="Equation.DSMT4">
                  <p:embed/>
                </p:oleObj>
              </mc:Choice>
              <mc:Fallback>
                <p:oleObj name="Equation" r:id="rId4" imgW="1015920" imgH="253800" progId="Equation.DSMT4">
                  <p:embed/>
                  <p:pic>
                    <p:nvPicPr>
                      <p:cNvPr id="4" name="Object 4"/>
                      <p:cNvPicPr>
                        <a:picLocks noChangeAspect="1" noChangeArrowheads="1"/>
                      </p:cNvPicPr>
                      <p:nvPr/>
                    </p:nvPicPr>
                    <p:blipFill>
                      <a:blip r:embed="rId5"/>
                      <a:srcRect/>
                      <a:stretch>
                        <a:fillRect/>
                      </a:stretch>
                    </p:blipFill>
                    <p:spPr bwMode="auto">
                      <a:xfrm>
                        <a:off x="6602841" y="3172021"/>
                        <a:ext cx="5360987" cy="13366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9593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367" y="3841919"/>
            <a:ext cx="6719721" cy="2451790"/>
          </a:xfrm>
          <a:prstGeom prst="rect">
            <a:avLst/>
          </a:prstGeom>
        </p:spPr>
      </p:pic>
      <p:sp>
        <p:nvSpPr>
          <p:cNvPr id="3" name="Textfeld 2"/>
          <p:cNvSpPr txBox="1"/>
          <p:nvPr/>
        </p:nvSpPr>
        <p:spPr>
          <a:xfrm>
            <a:off x="2228331" y="6034556"/>
            <a:ext cx="2283940" cy="369332"/>
          </a:xfrm>
          <a:prstGeom prst="rect">
            <a:avLst/>
          </a:prstGeom>
          <a:noFill/>
        </p:spPr>
        <p:txBody>
          <a:bodyPr wrap="square" rtlCol="0">
            <a:spAutoFit/>
          </a:bodyPr>
          <a:lstStyle/>
          <a:p>
            <a:r>
              <a:rPr lang="de-CH" dirty="0"/>
              <a:t>Les </a:t>
            </a:r>
            <a:r>
              <a:rPr lang="de-CH" dirty="0" err="1"/>
              <a:t>Passions</a:t>
            </a:r>
            <a:r>
              <a:rPr lang="de-CH" dirty="0"/>
              <a:t> de </a:t>
            </a:r>
            <a:r>
              <a:rPr lang="de-CH" dirty="0" err="1"/>
              <a:t>l’Ames</a:t>
            </a:r>
            <a:endParaRPr lang="de-CH" dirty="0"/>
          </a:p>
        </p:txBody>
      </p:sp>
      <p:sp>
        <p:nvSpPr>
          <p:cNvPr id="4" name="Rechteck 3"/>
          <p:cNvSpPr/>
          <p:nvPr/>
        </p:nvSpPr>
        <p:spPr>
          <a:xfrm>
            <a:off x="403653" y="162665"/>
            <a:ext cx="11046941" cy="4154984"/>
          </a:xfrm>
          <a:prstGeom prst="rect">
            <a:avLst/>
          </a:prstGeom>
        </p:spPr>
        <p:txBody>
          <a:bodyPr wrap="square">
            <a:spAutoFit/>
          </a:bodyPr>
          <a:lstStyle/>
          <a:p>
            <a:pPr algn="just"/>
            <a:r>
              <a:rPr lang="de-CH" sz="2400" dirty="0">
                <a:latin typeface="Times New Roman" panose="02020603050405020304" pitchFamily="18" charset="0"/>
                <a:ea typeface="Calibri" panose="020F0502020204030204" pitchFamily="34" charset="0"/>
              </a:rPr>
              <a:t>… Das Bewusstsein, dass häufig erst mehrere Blickwinkel eine befriedigende Erklärung liefern können, wurde in meinem gymnasialen Chemieunterricht gefördert. Ich erinnere mich sehr gut an die aufregende, mich richtiggehend aufwühlende Erkenntnis, dass es in der Quantenmechanik zwei unabhängige Erklärungsmodelle braucht, um die Wechsel-wirkung des Lichts mit Materie zu beschreiben. Das Wellenmodell und das Teilchen-modell ergänzen sich und können nur gepaart den Phänomenen auf die Spur kommen. Dieser gymnasiale Denksport wurde direkter Nährboden für meine kreative Entwicklung und in Kombination mit dem gleichzeitig wachsenden Interesse für philosophische Gedankengänge erlangte ich so anregende Perspektiven für mein Tun…</a:t>
            </a:r>
          </a:p>
          <a:p>
            <a:pPr algn="just"/>
            <a:endParaRPr lang="de-CH" sz="2400" dirty="0">
              <a:latin typeface="Times New Roman" panose="02020603050405020304" pitchFamily="18" charset="0"/>
              <a:ea typeface="Calibri" panose="020F0502020204030204" pitchFamily="34" charset="0"/>
            </a:endParaRPr>
          </a:p>
          <a:p>
            <a:pPr algn="just"/>
            <a:r>
              <a:rPr lang="de-CH" sz="2400" i="1" dirty="0">
                <a:latin typeface="Times New Roman" panose="02020603050405020304" pitchFamily="18" charset="0"/>
                <a:ea typeface="Calibri" panose="020F0502020204030204" pitchFamily="34" charset="0"/>
              </a:rPr>
              <a:t>Meret Lüthi</a:t>
            </a:r>
            <a:r>
              <a:rPr lang="de-CH" sz="2400" dirty="0">
                <a:latin typeface="Times New Roman" panose="02020603050405020304" pitchFamily="18" charset="0"/>
                <a:ea typeface="Calibri" panose="020F0502020204030204" pitchFamily="34" charset="0"/>
              </a:rPr>
              <a:t> </a:t>
            </a:r>
            <a:endParaRPr lang="de-CH" sz="2400" dirty="0"/>
          </a:p>
        </p:txBody>
      </p:sp>
    </p:spTree>
    <p:extLst>
      <p:ext uri="{BB962C8B-B14F-4D97-AF65-F5344CB8AC3E}">
        <p14:creationId xmlns:p14="http://schemas.microsoft.com/office/powerpoint/2010/main" val="3637933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
            <a:extLst>
              <a:ext uri="{FF2B5EF4-FFF2-40B4-BE49-F238E27FC236}">
                <a16:creationId xmlns:a16="http://schemas.microsoft.com/office/drawing/2014/main" id="{D50C8E8A-FB26-146F-0743-34C39591E718}"/>
              </a:ext>
            </a:extLst>
          </p:cNvPr>
          <p:cNvGraphicFramePr>
            <a:graphicFrameLocks noChangeAspect="1"/>
          </p:cNvGraphicFramePr>
          <p:nvPr>
            <p:extLst>
              <p:ext uri="{D42A27DB-BD31-4B8C-83A1-F6EECF244321}">
                <p14:modId xmlns:p14="http://schemas.microsoft.com/office/powerpoint/2010/main" val="3097441846"/>
              </p:ext>
            </p:extLst>
          </p:nvPr>
        </p:nvGraphicFramePr>
        <p:xfrm>
          <a:off x="4120902" y="5058713"/>
          <a:ext cx="4762063" cy="1809209"/>
        </p:xfrm>
        <a:graphic>
          <a:graphicData uri="http://schemas.openxmlformats.org/presentationml/2006/ole">
            <mc:AlternateContent xmlns:mc="http://schemas.openxmlformats.org/markup-compatibility/2006">
              <mc:Choice xmlns:v="urn:schemas-microsoft-com:vml" Requires="v">
                <p:oleObj name="Document" r:id="rId2" imgW="2574896" imgH="976936" progId="Word.Document.8">
                  <p:embed/>
                </p:oleObj>
              </mc:Choice>
              <mc:Fallback>
                <p:oleObj name="Document" r:id="rId2" imgW="2574896" imgH="976936" progId="Word.Document.8">
                  <p:embed/>
                  <p:pic>
                    <p:nvPicPr>
                      <p:cNvPr id="2" name="Object 2"/>
                      <p:cNvPicPr>
                        <a:picLocks noChangeAspect="1" noChangeArrowheads="1"/>
                      </p:cNvPicPr>
                      <p:nvPr/>
                    </p:nvPicPr>
                    <p:blipFill>
                      <a:blip r:embed="rId3"/>
                      <a:srcRect/>
                      <a:stretch>
                        <a:fillRect/>
                      </a:stretch>
                    </p:blipFill>
                    <p:spPr bwMode="auto">
                      <a:xfrm>
                        <a:off x="4120902" y="5058713"/>
                        <a:ext cx="4762063" cy="1809209"/>
                      </a:xfrm>
                      <a:prstGeom prst="rect">
                        <a:avLst/>
                      </a:prstGeom>
                      <a:noFill/>
                      <a:ln>
                        <a:noFill/>
                      </a:ln>
                      <a:effectLst/>
                    </p:spPr>
                  </p:pic>
                </p:oleObj>
              </mc:Fallback>
            </mc:AlternateContent>
          </a:graphicData>
        </a:graphic>
      </p:graphicFrame>
      <p:pic>
        <p:nvPicPr>
          <p:cNvPr id="2" name="Grafik 3" descr="IMG_2566.JPG"/>
          <p:cNvPicPr>
            <a:picLocks noChangeAspect="1"/>
          </p:cNvPicPr>
          <p:nvPr/>
        </p:nvPicPr>
        <p:blipFill>
          <a:blip r:embed="rId4" cstate="print"/>
          <a:srcRect/>
          <a:stretch>
            <a:fillRect/>
          </a:stretch>
        </p:blipFill>
        <p:spPr bwMode="auto">
          <a:xfrm>
            <a:off x="0" y="0"/>
            <a:ext cx="2720162" cy="2040533"/>
          </a:xfrm>
          <a:prstGeom prst="rect">
            <a:avLst/>
          </a:prstGeom>
          <a:noFill/>
          <a:ln w="9525">
            <a:noFill/>
            <a:miter lim="800000"/>
            <a:headEnd/>
            <a:tailEnd/>
          </a:ln>
        </p:spPr>
      </p:pic>
      <p:pic>
        <p:nvPicPr>
          <p:cNvPr id="4" name="Picture 2" descr="DSC00009">
            <a:extLst>
              <a:ext uri="{FF2B5EF4-FFF2-40B4-BE49-F238E27FC236}">
                <a16:creationId xmlns:a16="http://schemas.microsoft.com/office/drawing/2014/main" id="{2D65618B-ECAE-F2D0-E325-ABBF441EC48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10257" b="3847"/>
          <a:stretch>
            <a:fillRect/>
          </a:stretch>
        </p:blipFill>
        <p:spPr bwMode="auto">
          <a:xfrm>
            <a:off x="2582012" y="0"/>
            <a:ext cx="2560912" cy="29326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SC00008">
            <a:extLst>
              <a:ext uri="{FF2B5EF4-FFF2-40B4-BE49-F238E27FC236}">
                <a16:creationId xmlns:a16="http://schemas.microsoft.com/office/drawing/2014/main" id="{27CB6517-F676-E6B5-49AE-F44DE3CCB20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b="10840"/>
          <a:stretch>
            <a:fillRect/>
          </a:stretch>
        </p:blipFill>
        <p:spPr bwMode="auto">
          <a:xfrm>
            <a:off x="5133916" y="0"/>
            <a:ext cx="3200898" cy="21404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5CB15187-7447-D72F-0B46-A1F259A6FC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0" y="2040533"/>
            <a:ext cx="3203354" cy="1971294"/>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2" descr="CIMG4362">
            <a:extLst>
              <a:ext uri="{FF2B5EF4-FFF2-40B4-BE49-F238E27FC236}">
                <a16:creationId xmlns:a16="http://schemas.microsoft.com/office/drawing/2014/main" id="{802EC93F-8BB0-2966-9114-EB48E9F741F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t="17337" b="32773"/>
          <a:stretch>
            <a:fillRect/>
          </a:stretch>
        </p:blipFill>
        <p:spPr bwMode="auto">
          <a:xfrm>
            <a:off x="8334814" y="-1"/>
            <a:ext cx="3494721" cy="1307769"/>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3" descr="IMG_2921.JPG">
            <a:extLst>
              <a:ext uri="{FF2B5EF4-FFF2-40B4-BE49-F238E27FC236}">
                <a16:creationId xmlns:a16="http://schemas.microsoft.com/office/drawing/2014/main" id="{C05304E4-13EB-1171-0EAC-0B19C3054261}"/>
              </a:ext>
            </a:extLst>
          </p:cNvPr>
          <p:cNvPicPr>
            <a:picLocks noChangeAspect="1"/>
          </p:cNvPicPr>
          <p:nvPr/>
        </p:nvPicPr>
        <p:blipFill>
          <a:blip r:embed="rId9" cstate="print"/>
          <a:srcRect b="10945"/>
          <a:stretch>
            <a:fillRect/>
          </a:stretch>
        </p:blipFill>
        <p:spPr bwMode="auto">
          <a:xfrm>
            <a:off x="3202358" y="2895682"/>
            <a:ext cx="2064957" cy="2451849"/>
          </a:xfrm>
          <a:prstGeom prst="rect">
            <a:avLst/>
          </a:prstGeom>
          <a:noFill/>
          <a:ln w="9525">
            <a:noFill/>
            <a:miter lim="800000"/>
            <a:headEnd/>
            <a:tailEnd/>
          </a:ln>
        </p:spPr>
      </p:pic>
      <p:pic>
        <p:nvPicPr>
          <p:cNvPr id="14" name="Grafik 1" descr="IMG_2920.JPG">
            <a:extLst>
              <a:ext uri="{FF2B5EF4-FFF2-40B4-BE49-F238E27FC236}">
                <a16:creationId xmlns:a16="http://schemas.microsoft.com/office/drawing/2014/main" id="{132FB8B1-ECA3-35FF-DD84-B341A21DE66E}"/>
              </a:ext>
            </a:extLst>
          </p:cNvPr>
          <p:cNvPicPr>
            <a:picLocks noChangeAspect="1"/>
          </p:cNvPicPr>
          <p:nvPr/>
        </p:nvPicPr>
        <p:blipFill>
          <a:blip r:embed="rId10" cstate="print"/>
          <a:srcRect/>
          <a:stretch>
            <a:fillRect/>
          </a:stretch>
        </p:blipFill>
        <p:spPr bwMode="auto">
          <a:xfrm>
            <a:off x="5141926" y="2126043"/>
            <a:ext cx="3897968" cy="2923475"/>
          </a:xfrm>
          <a:prstGeom prst="rect">
            <a:avLst/>
          </a:prstGeom>
          <a:noFill/>
          <a:ln w="9525">
            <a:noFill/>
            <a:miter lim="800000"/>
            <a:headEnd/>
            <a:tailEnd/>
          </a:ln>
        </p:spPr>
      </p:pic>
      <p:pic>
        <p:nvPicPr>
          <p:cNvPr id="16" name="Grafik 15" descr="IMG_2914.JPG">
            <a:extLst>
              <a:ext uri="{FF2B5EF4-FFF2-40B4-BE49-F238E27FC236}">
                <a16:creationId xmlns:a16="http://schemas.microsoft.com/office/drawing/2014/main" id="{6F117592-46CE-8842-57CA-03221356A574}"/>
              </a:ext>
            </a:extLst>
          </p:cNvPr>
          <p:cNvPicPr>
            <a:picLocks noChangeAspect="1"/>
          </p:cNvPicPr>
          <p:nvPr/>
        </p:nvPicPr>
        <p:blipFill>
          <a:blip r:embed="rId11" cstate="print"/>
          <a:srcRect/>
          <a:stretch>
            <a:fillRect/>
          </a:stretch>
        </p:blipFill>
        <p:spPr bwMode="auto">
          <a:xfrm>
            <a:off x="8334814" y="1294668"/>
            <a:ext cx="3857186" cy="2892501"/>
          </a:xfrm>
          <a:prstGeom prst="rect">
            <a:avLst/>
          </a:prstGeom>
          <a:noFill/>
          <a:ln w="9525">
            <a:noFill/>
            <a:miter lim="800000"/>
            <a:headEnd/>
            <a:tailEnd/>
          </a:ln>
        </p:spPr>
      </p:pic>
      <p:pic>
        <p:nvPicPr>
          <p:cNvPr id="18" name="Picture 3" descr="Färbelager04 002">
            <a:extLst>
              <a:ext uri="{FF2B5EF4-FFF2-40B4-BE49-F238E27FC236}">
                <a16:creationId xmlns:a16="http://schemas.microsoft.com/office/drawing/2014/main" id="{18CE6A00-7973-95B6-E72B-BA330A4FA32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a:xfrm>
            <a:off x="0" y="4011827"/>
            <a:ext cx="4120902" cy="2846173"/>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2" descr="Färbelager04 025">
            <a:extLst>
              <a:ext uri="{FF2B5EF4-FFF2-40B4-BE49-F238E27FC236}">
                <a16:creationId xmlns:a16="http://schemas.microsoft.com/office/drawing/2014/main" id="{5EAAD2FB-9473-7F70-34F7-D2D3AAC8097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t="5479"/>
          <a:stretch>
            <a:fillRect/>
          </a:stretch>
        </p:blipFill>
        <p:spPr bwMode="auto">
          <a:xfrm>
            <a:off x="6036515" y="4121606"/>
            <a:ext cx="2143657" cy="270114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71100" y="4121606"/>
            <a:ext cx="4143681" cy="273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8318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22" descr="DSC04987"/>
          <p:cNvPicPr>
            <a:picLocks noChangeAspect="1" noChangeArrowheads="1"/>
          </p:cNvPicPr>
          <p:nvPr/>
        </p:nvPicPr>
        <p:blipFill>
          <a:blip r:embed="rId2" cstate="print"/>
          <a:srcRect l="9865" t="19846" r="6964" b="24532"/>
          <a:stretch>
            <a:fillRect/>
          </a:stretch>
        </p:blipFill>
        <p:spPr bwMode="auto">
          <a:xfrm>
            <a:off x="1690689" y="620713"/>
            <a:ext cx="676275" cy="685800"/>
          </a:xfrm>
          <a:prstGeom prst="rect">
            <a:avLst/>
          </a:prstGeom>
          <a:noFill/>
          <a:ln w="9525">
            <a:noFill/>
            <a:miter lim="800000"/>
            <a:headEnd/>
            <a:tailEnd/>
          </a:ln>
        </p:spPr>
      </p:pic>
      <p:pic>
        <p:nvPicPr>
          <p:cNvPr id="70658" name="Picture 21" descr="DSC04967"/>
          <p:cNvPicPr>
            <a:picLocks noChangeAspect="1" noChangeArrowheads="1"/>
          </p:cNvPicPr>
          <p:nvPr/>
        </p:nvPicPr>
        <p:blipFill>
          <a:blip r:embed="rId3" cstate="print"/>
          <a:srcRect t="21873" b="23232"/>
          <a:stretch>
            <a:fillRect/>
          </a:stretch>
        </p:blipFill>
        <p:spPr bwMode="auto">
          <a:xfrm>
            <a:off x="8216900" y="1341439"/>
            <a:ext cx="819150" cy="676275"/>
          </a:xfrm>
          <a:prstGeom prst="rect">
            <a:avLst/>
          </a:prstGeom>
          <a:noFill/>
          <a:ln w="9525">
            <a:noFill/>
            <a:miter lim="800000"/>
            <a:headEnd/>
            <a:tailEnd/>
          </a:ln>
        </p:spPr>
      </p:pic>
      <p:pic>
        <p:nvPicPr>
          <p:cNvPr id="70659" name="Picture 20" descr="DSC04998"/>
          <p:cNvPicPr>
            <a:picLocks noChangeAspect="1" noChangeArrowheads="1"/>
          </p:cNvPicPr>
          <p:nvPr/>
        </p:nvPicPr>
        <p:blipFill>
          <a:blip r:embed="rId4" cstate="print"/>
          <a:srcRect l="5235" t="22305" r="9047" b="20258"/>
          <a:stretch>
            <a:fillRect/>
          </a:stretch>
        </p:blipFill>
        <p:spPr bwMode="auto">
          <a:xfrm>
            <a:off x="9112251" y="1344614"/>
            <a:ext cx="676275" cy="676275"/>
          </a:xfrm>
          <a:prstGeom prst="rect">
            <a:avLst/>
          </a:prstGeom>
          <a:noFill/>
          <a:ln w="9525">
            <a:noFill/>
            <a:miter lim="800000"/>
            <a:headEnd/>
            <a:tailEnd/>
          </a:ln>
        </p:spPr>
      </p:pic>
      <p:pic>
        <p:nvPicPr>
          <p:cNvPr id="70660" name="Picture 19" descr="DSC04964"/>
          <p:cNvPicPr>
            <a:picLocks noChangeAspect="1" noChangeArrowheads="1"/>
          </p:cNvPicPr>
          <p:nvPr/>
        </p:nvPicPr>
        <p:blipFill>
          <a:blip r:embed="rId5" cstate="print"/>
          <a:srcRect l="5814" t="19681" r="7909" b="25044"/>
          <a:stretch>
            <a:fillRect/>
          </a:stretch>
        </p:blipFill>
        <p:spPr bwMode="auto">
          <a:xfrm>
            <a:off x="9877425" y="1341438"/>
            <a:ext cx="723900" cy="685800"/>
          </a:xfrm>
          <a:prstGeom prst="rect">
            <a:avLst/>
          </a:prstGeom>
          <a:noFill/>
          <a:ln w="9525">
            <a:noFill/>
            <a:miter lim="800000"/>
            <a:headEnd/>
            <a:tailEnd/>
          </a:ln>
        </p:spPr>
      </p:pic>
      <p:pic>
        <p:nvPicPr>
          <p:cNvPr id="70661" name="Picture 18" descr="DSC05009"/>
          <p:cNvPicPr>
            <a:picLocks noChangeAspect="1" noChangeArrowheads="1"/>
          </p:cNvPicPr>
          <p:nvPr/>
        </p:nvPicPr>
        <p:blipFill>
          <a:blip r:embed="rId6" cstate="print"/>
          <a:srcRect l="8145" t="23242" r="9657" b="20605"/>
          <a:stretch>
            <a:fillRect/>
          </a:stretch>
        </p:blipFill>
        <p:spPr bwMode="auto">
          <a:xfrm>
            <a:off x="1703388" y="2349501"/>
            <a:ext cx="685800" cy="714375"/>
          </a:xfrm>
          <a:prstGeom prst="rect">
            <a:avLst/>
          </a:prstGeom>
          <a:noFill/>
          <a:ln w="9525">
            <a:noFill/>
            <a:miter lim="800000"/>
            <a:headEnd/>
            <a:tailEnd/>
          </a:ln>
        </p:spPr>
      </p:pic>
      <p:pic>
        <p:nvPicPr>
          <p:cNvPr id="70662" name="Picture 17" descr="DSC04989"/>
          <p:cNvPicPr>
            <a:picLocks noChangeAspect="1" noChangeArrowheads="1"/>
          </p:cNvPicPr>
          <p:nvPr/>
        </p:nvPicPr>
        <p:blipFill>
          <a:blip r:embed="rId7" cstate="print"/>
          <a:srcRect l="6273" t="24701" r="9102" b="19766"/>
          <a:stretch>
            <a:fillRect/>
          </a:stretch>
        </p:blipFill>
        <p:spPr bwMode="auto">
          <a:xfrm>
            <a:off x="7386639" y="2379664"/>
            <a:ext cx="752475" cy="733425"/>
          </a:xfrm>
          <a:prstGeom prst="rect">
            <a:avLst/>
          </a:prstGeom>
          <a:noFill/>
          <a:ln w="9525">
            <a:noFill/>
            <a:miter lim="800000"/>
            <a:headEnd/>
            <a:tailEnd/>
          </a:ln>
        </p:spPr>
      </p:pic>
      <p:pic>
        <p:nvPicPr>
          <p:cNvPr id="70663" name="Picture 16" descr="DSC05010"/>
          <p:cNvPicPr>
            <a:picLocks noChangeAspect="1" noChangeArrowheads="1"/>
          </p:cNvPicPr>
          <p:nvPr/>
        </p:nvPicPr>
        <p:blipFill>
          <a:blip r:embed="rId8" cstate="print"/>
          <a:srcRect l="10114" t="20427" r="12949" b="28322"/>
          <a:stretch>
            <a:fillRect/>
          </a:stretch>
        </p:blipFill>
        <p:spPr bwMode="auto">
          <a:xfrm>
            <a:off x="8255000" y="2389188"/>
            <a:ext cx="723900" cy="723900"/>
          </a:xfrm>
          <a:prstGeom prst="rect">
            <a:avLst/>
          </a:prstGeom>
          <a:noFill/>
          <a:ln w="9525">
            <a:noFill/>
            <a:miter lim="800000"/>
            <a:headEnd/>
            <a:tailEnd/>
          </a:ln>
        </p:spPr>
      </p:pic>
      <p:pic>
        <p:nvPicPr>
          <p:cNvPr id="70664" name="Picture 15" descr="DSC04997"/>
          <p:cNvPicPr>
            <a:picLocks noChangeAspect="1" noChangeArrowheads="1"/>
          </p:cNvPicPr>
          <p:nvPr/>
        </p:nvPicPr>
        <p:blipFill>
          <a:blip r:embed="rId9" cstate="print"/>
          <a:srcRect l="4648" t="20723" r="9171" b="21768"/>
          <a:stretch>
            <a:fillRect/>
          </a:stretch>
        </p:blipFill>
        <p:spPr bwMode="auto">
          <a:xfrm>
            <a:off x="9077325" y="2393951"/>
            <a:ext cx="723900" cy="714375"/>
          </a:xfrm>
          <a:prstGeom prst="rect">
            <a:avLst/>
          </a:prstGeom>
          <a:noFill/>
          <a:ln w="9525">
            <a:noFill/>
            <a:miter lim="800000"/>
            <a:headEnd/>
            <a:tailEnd/>
          </a:ln>
        </p:spPr>
      </p:pic>
      <p:pic>
        <p:nvPicPr>
          <p:cNvPr id="70665" name="Picture 14" descr="DSC05006"/>
          <p:cNvPicPr>
            <a:picLocks noChangeAspect="1" noChangeArrowheads="1"/>
          </p:cNvPicPr>
          <p:nvPr/>
        </p:nvPicPr>
        <p:blipFill>
          <a:blip r:embed="rId10" cstate="print"/>
          <a:srcRect l="6050" t="19241" r="12312" b="27443"/>
          <a:stretch>
            <a:fillRect/>
          </a:stretch>
        </p:blipFill>
        <p:spPr bwMode="auto">
          <a:xfrm>
            <a:off x="9874250" y="2393950"/>
            <a:ext cx="723900" cy="704850"/>
          </a:xfrm>
          <a:prstGeom prst="rect">
            <a:avLst/>
          </a:prstGeom>
          <a:noFill/>
          <a:ln w="9525">
            <a:noFill/>
            <a:miter lim="800000"/>
            <a:headEnd/>
            <a:tailEnd/>
          </a:ln>
        </p:spPr>
      </p:pic>
      <p:pic>
        <p:nvPicPr>
          <p:cNvPr id="70666" name="Picture 13" descr="DSC04983"/>
          <p:cNvPicPr>
            <a:picLocks noChangeAspect="1" noChangeArrowheads="1"/>
          </p:cNvPicPr>
          <p:nvPr/>
        </p:nvPicPr>
        <p:blipFill>
          <a:blip r:embed="rId11" cstate="print"/>
          <a:srcRect l="7886" t="23819" r="8943" b="20718"/>
          <a:stretch>
            <a:fillRect/>
          </a:stretch>
        </p:blipFill>
        <p:spPr bwMode="auto">
          <a:xfrm>
            <a:off x="1703388" y="3429000"/>
            <a:ext cx="666750" cy="685800"/>
          </a:xfrm>
          <a:prstGeom prst="rect">
            <a:avLst/>
          </a:prstGeom>
          <a:noFill/>
          <a:ln w="9525">
            <a:noFill/>
            <a:miter lim="800000"/>
            <a:headEnd/>
            <a:tailEnd/>
          </a:ln>
        </p:spPr>
      </p:pic>
      <p:pic>
        <p:nvPicPr>
          <p:cNvPr id="70667" name="Picture 12" descr="DSC05011"/>
          <p:cNvPicPr>
            <a:picLocks noChangeAspect="1" noChangeArrowheads="1"/>
          </p:cNvPicPr>
          <p:nvPr/>
        </p:nvPicPr>
        <p:blipFill>
          <a:blip r:embed="rId12" cstate="print"/>
          <a:srcRect l="9534" t="21832" r="11255" b="24532"/>
          <a:stretch>
            <a:fillRect/>
          </a:stretch>
        </p:blipFill>
        <p:spPr bwMode="auto">
          <a:xfrm>
            <a:off x="2495550" y="2349500"/>
            <a:ext cx="666750" cy="685800"/>
          </a:xfrm>
          <a:prstGeom prst="rect">
            <a:avLst/>
          </a:prstGeom>
          <a:noFill/>
          <a:ln w="9525">
            <a:noFill/>
            <a:miter lim="800000"/>
            <a:headEnd/>
            <a:tailEnd/>
          </a:ln>
        </p:spPr>
      </p:pic>
      <p:pic>
        <p:nvPicPr>
          <p:cNvPr id="70668" name="Picture 11" descr="DSC04979"/>
          <p:cNvPicPr>
            <a:picLocks noChangeAspect="1" noChangeArrowheads="1"/>
          </p:cNvPicPr>
          <p:nvPr/>
        </p:nvPicPr>
        <p:blipFill>
          <a:blip r:embed="rId13" cstate="print"/>
          <a:srcRect l="23619" t="7883" r="19600" b="8037"/>
          <a:stretch>
            <a:fillRect/>
          </a:stretch>
        </p:blipFill>
        <p:spPr bwMode="auto">
          <a:xfrm>
            <a:off x="2771775" y="3429001"/>
            <a:ext cx="685800" cy="676275"/>
          </a:xfrm>
          <a:prstGeom prst="rect">
            <a:avLst/>
          </a:prstGeom>
          <a:noFill/>
          <a:ln w="9525">
            <a:noFill/>
            <a:miter lim="800000"/>
            <a:headEnd/>
            <a:tailEnd/>
          </a:ln>
        </p:spPr>
      </p:pic>
      <p:pic>
        <p:nvPicPr>
          <p:cNvPr id="70669" name="Picture 10" descr="DSC05005"/>
          <p:cNvPicPr>
            <a:picLocks noChangeAspect="1" noChangeArrowheads="1"/>
          </p:cNvPicPr>
          <p:nvPr/>
        </p:nvPicPr>
        <p:blipFill>
          <a:blip r:embed="rId14" cstate="print"/>
          <a:srcRect l="10477" t="23724" r="11447" b="21152"/>
          <a:stretch>
            <a:fillRect/>
          </a:stretch>
        </p:blipFill>
        <p:spPr bwMode="auto">
          <a:xfrm>
            <a:off x="3644900" y="3429000"/>
            <a:ext cx="628650" cy="685800"/>
          </a:xfrm>
          <a:prstGeom prst="rect">
            <a:avLst/>
          </a:prstGeom>
          <a:noFill/>
          <a:ln w="9525">
            <a:noFill/>
            <a:miter lim="800000"/>
            <a:headEnd/>
            <a:tailEnd/>
          </a:ln>
        </p:spPr>
      </p:pic>
      <p:pic>
        <p:nvPicPr>
          <p:cNvPr id="70670" name="Picture 9" descr="DSC04975"/>
          <p:cNvPicPr>
            <a:picLocks noChangeAspect="1" noChangeArrowheads="1"/>
          </p:cNvPicPr>
          <p:nvPr/>
        </p:nvPicPr>
        <p:blipFill>
          <a:blip r:embed="rId15" cstate="print"/>
          <a:srcRect l="20032" t="10379" r="24681" b="2878"/>
          <a:stretch>
            <a:fillRect/>
          </a:stretch>
        </p:blipFill>
        <p:spPr bwMode="auto">
          <a:xfrm>
            <a:off x="4464050" y="3429001"/>
            <a:ext cx="666750" cy="676275"/>
          </a:xfrm>
          <a:prstGeom prst="rect">
            <a:avLst/>
          </a:prstGeom>
          <a:noFill/>
          <a:ln w="9525">
            <a:noFill/>
            <a:miter lim="800000"/>
            <a:headEnd/>
            <a:tailEnd/>
          </a:ln>
        </p:spPr>
      </p:pic>
      <p:pic>
        <p:nvPicPr>
          <p:cNvPr id="70671" name="Picture 8" descr="DSC04985"/>
          <p:cNvPicPr>
            <a:picLocks noChangeAspect="1" noChangeArrowheads="1"/>
          </p:cNvPicPr>
          <p:nvPr/>
        </p:nvPicPr>
        <p:blipFill>
          <a:blip r:embed="rId16" cstate="print"/>
          <a:srcRect l="5490" t="20195" r="7469" b="24008"/>
          <a:stretch>
            <a:fillRect/>
          </a:stretch>
        </p:blipFill>
        <p:spPr bwMode="auto">
          <a:xfrm>
            <a:off x="5297489" y="3429000"/>
            <a:ext cx="676275" cy="647700"/>
          </a:xfrm>
          <a:prstGeom prst="rect">
            <a:avLst/>
          </a:prstGeom>
          <a:noFill/>
          <a:ln w="9525">
            <a:noFill/>
            <a:miter lim="800000"/>
            <a:headEnd/>
            <a:tailEnd/>
          </a:ln>
        </p:spPr>
      </p:pic>
      <p:pic>
        <p:nvPicPr>
          <p:cNvPr id="70672" name="Picture 7" descr="DSC04977"/>
          <p:cNvPicPr>
            <a:picLocks noChangeAspect="1" noChangeArrowheads="1"/>
          </p:cNvPicPr>
          <p:nvPr/>
        </p:nvPicPr>
        <p:blipFill>
          <a:blip r:embed="rId17" cstate="print"/>
          <a:srcRect l="19756" t="7652" r="22493" b="11786"/>
          <a:stretch>
            <a:fillRect/>
          </a:stretch>
        </p:blipFill>
        <p:spPr bwMode="auto">
          <a:xfrm>
            <a:off x="6130925" y="3429001"/>
            <a:ext cx="685800" cy="657225"/>
          </a:xfrm>
          <a:prstGeom prst="rect">
            <a:avLst/>
          </a:prstGeom>
          <a:noFill/>
          <a:ln w="9525">
            <a:noFill/>
            <a:miter lim="800000"/>
            <a:headEnd/>
            <a:tailEnd/>
          </a:ln>
        </p:spPr>
      </p:pic>
      <p:pic>
        <p:nvPicPr>
          <p:cNvPr id="70673" name="Picture 6" descr="DSC05001"/>
          <p:cNvPicPr>
            <a:picLocks noChangeAspect="1" noChangeArrowheads="1"/>
          </p:cNvPicPr>
          <p:nvPr/>
        </p:nvPicPr>
        <p:blipFill>
          <a:blip r:embed="rId18" cstate="print"/>
          <a:srcRect l="6746" t="21130" r="12906" b="24770"/>
          <a:stretch>
            <a:fillRect/>
          </a:stretch>
        </p:blipFill>
        <p:spPr bwMode="auto">
          <a:xfrm>
            <a:off x="6940551" y="3429000"/>
            <a:ext cx="676275" cy="685800"/>
          </a:xfrm>
          <a:prstGeom prst="rect">
            <a:avLst/>
          </a:prstGeom>
          <a:noFill/>
          <a:ln w="9525">
            <a:noFill/>
            <a:miter lim="800000"/>
            <a:headEnd/>
            <a:tailEnd/>
          </a:ln>
        </p:spPr>
      </p:pic>
      <p:pic>
        <p:nvPicPr>
          <p:cNvPr id="70674" name="Picture 5" descr="DSC04971"/>
          <p:cNvPicPr>
            <a:picLocks noChangeAspect="1" noChangeArrowheads="1"/>
          </p:cNvPicPr>
          <p:nvPr/>
        </p:nvPicPr>
        <p:blipFill>
          <a:blip r:embed="rId19" cstate="print"/>
          <a:srcRect l="6050" t="18665" r="8231" b="23790"/>
          <a:stretch>
            <a:fillRect/>
          </a:stretch>
        </p:blipFill>
        <p:spPr bwMode="auto">
          <a:xfrm>
            <a:off x="9056688" y="3429001"/>
            <a:ext cx="742950" cy="733425"/>
          </a:xfrm>
          <a:prstGeom prst="rect">
            <a:avLst/>
          </a:prstGeom>
          <a:noFill/>
          <a:ln w="9525">
            <a:noFill/>
            <a:miter lim="800000"/>
            <a:headEnd/>
            <a:tailEnd/>
          </a:ln>
        </p:spPr>
      </p:pic>
      <p:pic>
        <p:nvPicPr>
          <p:cNvPr id="70675" name="Picture 4" descr="DSC04973"/>
          <p:cNvPicPr>
            <a:picLocks noChangeAspect="1" noChangeArrowheads="1"/>
          </p:cNvPicPr>
          <p:nvPr/>
        </p:nvPicPr>
        <p:blipFill>
          <a:blip r:embed="rId20" cstate="print"/>
          <a:srcRect l="6050" t="18665" r="8231" b="27899"/>
          <a:stretch>
            <a:fillRect/>
          </a:stretch>
        </p:blipFill>
        <p:spPr bwMode="auto">
          <a:xfrm>
            <a:off x="9842500" y="3429001"/>
            <a:ext cx="800100" cy="752475"/>
          </a:xfrm>
          <a:prstGeom prst="rect">
            <a:avLst/>
          </a:prstGeom>
          <a:noFill/>
          <a:ln w="9525">
            <a:noFill/>
            <a:miter lim="800000"/>
            <a:headEnd/>
            <a:tailEnd/>
          </a:ln>
        </p:spPr>
      </p:pic>
      <p:pic>
        <p:nvPicPr>
          <p:cNvPr id="70676" name="Picture 3" descr="DSC04992"/>
          <p:cNvPicPr>
            <a:picLocks noChangeAspect="1" noChangeArrowheads="1"/>
          </p:cNvPicPr>
          <p:nvPr/>
        </p:nvPicPr>
        <p:blipFill>
          <a:blip r:embed="rId21" cstate="print"/>
          <a:srcRect l="6880" t="20172" r="8311" b="28445"/>
          <a:stretch>
            <a:fillRect/>
          </a:stretch>
        </p:blipFill>
        <p:spPr bwMode="auto">
          <a:xfrm>
            <a:off x="6923088" y="4437064"/>
            <a:ext cx="685800" cy="619125"/>
          </a:xfrm>
          <a:prstGeom prst="rect">
            <a:avLst/>
          </a:prstGeom>
          <a:noFill/>
          <a:ln w="9525">
            <a:noFill/>
            <a:miter lim="800000"/>
            <a:headEnd/>
            <a:tailEnd/>
          </a:ln>
        </p:spPr>
      </p:pic>
      <p:pic>
        <p:nvPicPr>
          <p:cNvPr id="70677" name="Picture 2" descr="DSC04993"/>
          <p:cNvPicPr>
            <a:picLocks noChangeAspect="1" noChangeArrowheads="1"/>
          </p:cNvPicPr>
          <p:nvPr/>
        </p:nvPicPr>
        <p:blipFill>
          <a:blip r:embed="rId22" cstate="print"/>
          <a:srcRect l="7677" t="20348" r="11159" b="24304"/>
          <a:stretch>
            <a:fillRect/>
          </a:stretch>
        </p:blipFill>
        <p:spPr bwMode="auto">
          <a:xfrm>
            <a:off x="6950076" y="5273676"/>
            <a:ext cx="657225" cy="676275"/>
          </a:xfrm>
          <a:prstGeom prst="rect">
            <a:avLst/>
          </a:prstGeom>
          <a:noFill/>
          <a:ln w="9525">
            <a:noFill/>
            <a:miter lim="800000"/>
            <a:headEnd/>
            <a:tailEnd/>
          </a:ln>
        </p:spPr>
      </p:pic>
      <p:pic>
        <p:nvPicPr>
          <p:cNvPr id="70678" name="Picture 1" descr="DSC04969"/>
          <p:cNvPicPr>
            <a:picLocks noChangeAspect="1" noChangeArrowheads="1"/>
          </p:cNvPicPr>
          <p:nvPr/>
        </p:nvPicPr>
        <p:blipFill>
          <a:blip r:embed="rId23" cstate="print"/>
          <a:srcRect l="7251" t="26768" r="3818" b="24472"/>
          <a:stretch>
            <a:fillRect/>
          </a:stretch>
        </p:blipFill>
        <p:spPr bwMode="auto">
          <a:xfrm>
            <a:off x="8148638" y="5229226"/>
            <a:ext cx="895350" cy="733425"/>
          </a:xfrm>
          <a:prstGeom prst="rect">
            <a:avLst/>
          </a:prstGeom>
          <a:noFill/>
          <a:ln w="9525">
            <a:noFill/>
            <a:miter lim="800000"/>
            <a:headEnd/>
            <a:tailEnd/>
          </a:ln>
        </p:spPr>
      </p:pic>
      <p:sp>
        <p:nvSpPr>
          <p:cNvPr id="70679" name="Rectangle 23"/>
          <p:cNvSpPr>
            <a:spLocks noChangeArrowheads="1"/>
          </p:cNvSpPr>
          <p:nvPr/>
        </p:nvSpPr>
        <p:spPr bwMode="auto">
          <a:xfrm>
            <a:off x="1524001" y="6281222"/>
            <a:ext cx="5807359" cy="369332"/>
          </a:xfrm>
          <a:prstGeom prst="rect">
            <a:avLst/>
          </a:prstGeom>
          <a:noFill/>
          <a:ln w="9525">
            <a:noFill/>
            <a:miter lim="800000"/>
            <a:headEnd/>
            <a:tailEnd/>
          </a:ln>
        </p:spPr>
        <p:txBody>
          <a:bodyPr wrap="none" anchor="ctr">
            <a:spAutoFit/>
          </a:bodyPr>
          <a:lstStyle/>
          <a:p>
            <a:r>
              <a:rPr lang="de-CH" b="1">
                <a:cs typeface="Times New Roman" pitchFamily="18" charset="0"/>
              </a:rPr>
              <a:t>Periodensystem Gymnasium Bern-Neufeld MNa 2007-2010</a:t>
            </a:r>
            <a:endParaRPr lang="de-CH"/>
          </a:p>
        </p:txBody>
      </p:sp>
    </p:spTree>
    <p:extLst>
      <p:ext uri="{BB962C8B-B14F-4D97-AF65-F5344CB8AC3E}">
        <p14:creationId xmlns:p14="http://schemas.microsoft.com/office/powerpoint/2010/main" val="3355378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feder">
            <a:extLst>
              <a:ext uri="{FF2B5EF4-FFF2-40B4-BE49-F238E27FC236}">
                <a16:creationId xmlns:a16="http://schemas.microsoft.com/office/drawing/2014/main" id="{533FC112-5F43-411C-C7F6-1F41819A92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507566" y="1944617"/>
            <a:ext cx="2160390" cy="1416347"/>
          </a:xfrm>
          <a:prstGeom prst="rect">
            <a:avLst/>
          </a:prstGeom>
        </p:spPr>
      </p:pic>
      <p:sp>
        <p:nvSpPr>
          <p:cNvPr id="5" name="Rechteck 4">
            <a:extLst>
              <a:ext uri="{FF2B5EF4-FFF2-40B4-BE49-F238E27FC236}">
                <a16:creationId xmlns:a16="http://schemas.microsoft.com/office/drawing/2014/main" id="{C1B7369C-F672-11E1-10CE-432F65E21EF5}"/>
              </a:ext>
            </a:extLst>
          </p:cNvPr>
          <p:cNvSpPr/>
          <p:nvPr/>
        </p:nvSpPr>
        <p:spPr>
          <a:xfrm>
            <a:off x="2988448" y="3296229"/>
            <a:ext cx="5331770" cy="400110"/>
          </a:xfrm>
          <a:prstGeom prst="rect">
            <a:avLst/>
          </a:prstGeom>
        </p:spPr>
        <p:txBody>
          <a:bodyPr wrap="square">
            <a:spAutoFit/>
          </a:bodyPr>
          <a:lstStyle/>
          <a:p>
            <a:r>
              <a:rPr lang="de-CH" sz="2000" b="1" dirty="0">
                <a:solidFill>
                  <a:srgbClr val="FF0000"/>
                </a:solidFill>
                <a:latin typeface="Arial" panose="020B0604020202020204" pitchFamily="34" charset="0"/>
                <a:ea typeface="Calibri" panose="020F0502020204030204" pitchFamily="34" charset="0"/>
              </a:rPr>
              <a:t>Quantenchemie an der SII. Wie geht das? </a:t>
            </a:r>
            <a:endParaRPr lang="de-CH" sz="2000" dirty="0">
              <a:solidFill>
                <a:srgbClr val="FF0000"/>
              </a:solidFill>
            </a:endParaRPr>
          </a:p>
        </p:txBody>
      </p:sp>
      <p:graphicFrame>
        <p:nvGraphicFramePr>
          <p:cNvPr id="7" name="Object 3">
            <a:extLst>
              <a:ext uri="{FF2B5EF4-FFF2-40B4-BE49-F238E27FC236}">
                <a16:creationId xmlns:a16="http://schemas.microsoft.com/office/drawing/2014/main" id="{BCD1A9A3-08A6-FF83-ED9D-7F2C85F3F73F}"/>
              </a:ext>
            </a:extLst>
          </p:cNvPr>
          <p:cNvGraphicFramePr>
            <a:graphicFrameLocks noChangeAspect="1"/>
          </p:cNvGraphicFramePr>
          <p:nvPr>
            <p:extLst>
              <p:ext uri="{D42A27DB-BD31-4B8C-83A1-F6EECF244321}">
                <p14:modId xmlns:p14="http://schemas.microsoft.com/office/powerpoint/2010/main" val="2174609716"/>
              </p:ext>
            </p:extLst>
          </p:nvPr>
        </p:nvGraphicFramePr>
        <p:xfrm>
          <a:off x="2029999" y="259233"/>
          <a:ext cx="2429812" cy="1606306"/>
        </p:xfrm>
        <a:graphic>
          <a:graphicData uri="http://schemas.openxmlformats.org/presentationml/2006/ole">
            <mc:AlternateContent xmlns:mc="http://schemas.openxmlformats.org/markup-compatibility/2006">
              <mc:Choice xmlns:v="urn:schemas-microsoft-com:vml" Requires="v">
                <p:oleObj r:id="rId3" imgW="11438095" imgH="7561905" progId="MSPhotoEd.3">
                  <p:embed/>
                </p:oleObj>
              </mc:Choice>
              <mc:Fallback>
                <p:oleObj r:id="rId3" imgW="11438095" imgH="7561905" progId="MSPhotoEd.3">
                  <p:embed/>
                  <p:pic>
                    <p:nvPicPr>
                      <p:cNvPr id="3" name="Object 3"/>
                      <p:cNvPicPr>
                        <a:picLocks noChangeAspect="1" noChangeArrowheads="1"/>
                      </p:cNvPicPr>
                      <p:nvPr/>
                    </p:nvPicPr>
                    <p:blipFill>
                      <a:blip r:embed="rId4">
                        <a:extLst>
                          <a:ext uri="{28A0092B-C50C-407E-A947-70E740481C1C}">
                            <a14:useLocalDpi xmlns:a14="http://schemas.microsoft.com/office/drawing/2010/main" val="0"/>
                          </a:ext>
                        </a:extLst>
                      </a:blip>
                      <a:srcRect r="3656"/>
                      <a:stretch>
                        <a:fillRect/>
                      </a:stretch>
                    </p:blipFill>
                    <p:spPr bwMode="auto">
                      <a:xfrm>
                        <a:off x="2029999" y="259233"/>
                        <a:ext cx="2429812" cy="1606306"/>
                      </a:xfrm>
                      <a:prstGeom prst="rect">
                        <a:avLst/>
                      </a:prstGeom>
                    </p:spPr>
                  </p:pic>
                </p:oleObj>
              </mc:Fallback>
            </mc:AlternateContent>
          </a:graphicData>
        </a:graphic>
      </p:graphicFrame>
      <p:pic>
        <p:nvPicPr>
          <p:cNvPr id="9" name="Picture 1026" descr="Abb_II">
            <a:extLst>
              <a:ext uri="{FF2B5EF4-FFF2-40B4-BE49-F238E27FC236}">
                <a16:creationId xmlns:a16="http://schemas.microsoft.com/office/drawing/2014/main" id="{2B2DE138-2F3F-772B-716F-98EFB0494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5122"/>
          <a:stretch>
            <a:fillRect/>
          </a:stretch>
        </p:blipFill>
        <p:spPr bwMode="auto">
          <a:xfrm>
            <a:off x="0" y="0"/>
            <a:ext cx="1860250" cy="2635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28" descr="Abb_II">
            <a:extLst>
              <a:ext uri="{FF2B5EF4-FFF2-40B4-BE49-F238E27FC236}">
                <a16:creationId xmlns:a16="http://schemas.microsoft.com/office/drawing/2014/main" id="{87A6E6B8-0B78-E5A2-8463-3BB39F55E6B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6121" y="74140"/>
            <a:ext cx="2160258" cy="16201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Dokumente und Einstellungen\Günter Baars\Desktop\Bilder Freiburg 03\2a14.jpg">
            <a:extLst>
              <a:ext uri="{FF2B5EF4-FFF2-40B4-BE49-F238E27FC236}">
                <a16:creationId xmlns:a16="http://schemas.microsoft.com/office/drawing/2014/main" id="{B513CB24-2F5E-FDF1-AB58-035B8F559FF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69124" y="1815478"/>
            <a:ext cx="2447189" cy="14807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a:extLst>
              <a:ext uri="{FF2B5EF4-FFF2-40B4-BE49-F238E27FC236}">
                <a16:creationId xmlns:a16="http://schemas.microsoft.com/office/drawing/2014/main" id="{516E7E97-FE13-A5B9-2937-B3605FBE830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55005" y="259233"/>
            <a:ext cx="21304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28" descr="Abb_32">
            <a:extLst>
              <a:ext uri="{FF2B5EF4-FFF2-40B4-BE49-F238E27FC236}">
                <a16:creationId xmlns:a16="http://schemas.microsoft.com/office/drawing/2014/main" id="{C8389916-610E-D3D4-2C24-A35211812C5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318885" y="2720546"/>
            <a:ext cx="2021760" cy="15163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29" descr="DSC00034"/>
          <p:cNvPicPr>
            <a:picLocks noChangeAspect="1" noChangeArrowheads="1"/>
          </p:cNvPicPr>
          <p:nvPr/>
        </p:nvPicPr>
        <p:blipFill>
          <a:blip r:embed="rId10">
            <a:extLst>
              <a:ext uri="{28A0092B-C50C-407E-A947-70E740481C1C}">
                <a14:useLocalDpi xmlns:a14="http://schemas.microsoft.com/office/drawing/2010/main" val="0"/>
              </a:ext>
            </a:extLst>
          </a:blip>
          <a:srcRect l="41850" t="32468" r="33974" b="29437"/>
          <a:stretch>
            <a:fillRect/>
          </a:stretch>
        </p:blipFill>
        <p:spPr bwMode="auto">
          <a:xfrm>
            <a:off x="10125187" y="413951"/>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Annette_aktuell\Leitprogramme\LpFarbigeStoffe02\Bilder zum LP Farbige Stoffe\Kathodenstrahlrohr\Kathoden1.jpg">
            <a:extLst>
              <a:ext uri="{FF2B5EF4-FFF2-40B4-BE49-F238E27FC236}">
                <a16:creationId xmlns:a16="http://schemas.microsoft.com/office/drawing/2014/main" id="{36F5E859-957D-828E-C174-2E57FE8FEA9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5436" y="4781669"/>
            <a:ext cx="2212260" cy="15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3" descr="DSC00038">
            <a:extLst>
              <a:ext uri="{FF2B5EF4-FFF2-40B4-BE49-F238E27FC236}">
                <a16:creationId xmlns:a16="http://schemas.microsoft.com/office/drawing/2014/main" id="{EFFE0B8B-50EA-4E57-3CE0-7809D113652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l="7077" t="4889" r="11693" b="4445"/>
          <a:stretch>
            <a:fillRect/>
          </a:stretch>
        </p:blipFill>
        <p:spPr>
          <a:xfrm>
            <a:off x="9276164" y="2569129"/>
            <a:ext cx="1832919" cy="1416347"/>
          </a:xfrm>
          <a:prstGeom prst="rect">
            <a:avLst/>
          </a:prstGeom>
          <a:noFill/>
          <a:ln/>
        </p:spPr>
      </p:pic>
      <p:pic>
        <p:nvPicPr>
          <p:cNvPr id="25" name="Picture 4" descr="DSC00036"/>
          <p:cNvPicPr>
            <a:picLocks noChangeAspect="1" noChangeArrowheads="1"/>
          </p:cNvPicPr>
          <p:nvPr/>
        </p:nvPicPr>
        <p:blipFill>
          <a:blip r:embed="rId13" cstate="print">
            <a:extLst>
              <a:ext uri="{28A0092B-C50C-407E-A947-70E740481C1C}">
                <a14:useLocalDpi xmlns:a14="http://schemas.microsoft.com/office/drawing/2010/main" val="0"/>
              </a:ext>
            </a:extLst>
          </a:blip>
          <a:srcRect l="5234" t="12968" r="37726" b="7288"/>
          <a:stretch>
            <a:fillRect/>
          </a:stretch>
        </p:blipFill>
        <p:spPr bwMode="auto">
          <a:xfrm>
            <a:off x="7628028" y="1879881"/>
            <a:ext cx="1462644" cy="141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026" descr="Abb_II">
            <a:extLst>
              <a:ext uri="{FF2B5EF4-FFF2-40B4-BE49-F238E27FC236}">
                <a16:creationId xmlns:a16="http://schemas.microsoft.com/office/drawing/2014/main" id="{5CEAF6F6-00FC-9D9D-8B9B-98E8C93A3E0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915836" y="3946623"/>
            <a:ext cx="3409163" cy="255724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9" descr="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16200000">
            <a:off x="5233773" y="5104901"/>
            <a:ext cx="2560885" cy="24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afik 33">
            <a:extLst>
              <a:ext uri="{FF2B5EF4-FFF2-40B4-BE49-F238E27FC236}">
                <a16:creationId xmlns:a16="http://schemas.microsoft.com/office/drawing/2014/main" id="{81C82744-AA9A-B512-46EE-24E070C2CD4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703432" y="3775007"/>
            <a:ext cx="2640879" cy="1737131"/>
          </a:xfrm>
          <a:prstGeom prst="rect">
            <a:avLst/>
          </a:prstGeom>
        </p:spPr>
      </p:pic>
      <p:pic>
        <p:nvPicPr>
          <p:cNvPr id="20" name="Picture 4" descr="DSC00032">
            <a:extLst>
              <a:ext uri="{FF2B5EF4-FFF2-40B4-BE49-F238E27FC236}">
                <a16:creationId xmlns:a16="http://schemas.microsoft.com/office/drawing/2014/main" id="{C585FDEF-B6FB-4A9D-4D02-59018FF7DD2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13087" r="6937"/>
          <a:stretch>
            <a:fillRect/>
          </a:stretch>
        </p:blipFill>
        <p:spPr bwMode="auto">
          <a:xfrm>
            <a:off x="9470142" y="4464254"/>
            <a:ext cx="2471722" cy="2139641"/>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descr="1">
            <a:extLst>
              <a:ext uri="{FF2B5EF4-FFF2-40B4-BE49-F238E27FC236}">
                <a16:creationId xmlns:a16="http://schemas.microsoft.com/office/drawing/2014/main" id="{785FCCA5-6B5A-62A9-2757-75E798803CED}"/>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833139" y="5619012"/>
            <a:ext cx="1795728" cy="1062096"/>
          </a:xfrm>
          <a:prstGeom prst="rect">
            <a:avLst/>
          </a:prstGeom>
          <a:noFill/>
          <a:ln>
            <a:noFill/>
          </a:ln>
        </p:spPr>
      </p:pic>
    </p:spTree>
    <p:extLst>
      <p:ext uri="{BB962C8B-B14F-4D97-AF65-F5344CB8AC3E}">
        <p14:creationId xmlns:p14="http://schemas.microsoft.com/office/powerpoint/2010/main" val="2075615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125988"/>
            <a:ext cx="1698625" cy="50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descr="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8625" y="5965190"/>
            <a:ext cx="1930400" cy="66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37050" y="6169262"/>
            <a:ext cx="2285938" cy="45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3107" y="5699267"/>
            <a:ext cx="1912966"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7" descr="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02116" y="5441557"/>
            <a:ext cx="2162509" cy="1416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8" descr="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1126" y="3663236"/>
            <a:ext cx="1517650" cy="245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9" descr="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59727" y="3851780"/>
            <a:ext cx="1936332" cy="2172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10" descr="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58180" y="3408583"/>
            <a:ext cx="2791030" cy="2332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11" descr="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46461" y="1927288"/>
            <a:ext cx="1631413" cy="3814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2" descr="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175125" y="1977234"/>
            <a:ext cx="1573086" cy="374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13" descr="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163521" y="1831646"/>
            <a:ext cx="2628775" cy="159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Picture 14" descr="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2087" y="2115035"/>
            <a:ext cx="4068764" cy="139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15" descr="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134443" y="0"/>
            <a:ext cx="2697853" cy="163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0" name="Picture 16" descr="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949210" y="88190"/>
            <a:ext cx="2352011" cy="176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a:extLst>
              <a:ext uri="{FF2B5EF4-FFF2-40B4-BE49-F238E27FC236}">
                <a16:creationId xmlns:a16="http://schemas.microsoft.com/office/drawing/2014/main" id="{DCA2D8B5-5239-A0C3-82D0-C248E4122AE9}"/>
              </a:ext>
            </a:extLst>
          </p:cNvPr>
          <p:cNvSpPr txBox="1"/>
          <p:nvPr/>
        </p:nvSpPr>
        <p:spPr>
          <a:xfrm>
            <a:off x="518984" y="115328"/>
            <a:ext cx="5445211" cy="1569660"/>
          </a:xfrm>
          <a:prstGeom prst="rect">
            <a:avLst/>
          </a:prstGeom>
          <a:noFill/>
        </p:spPr>
        <p:txBody>
          <a:bodyPr wrap="square" rtlCol="0">
            <a:spAutoFit/>
          </a:bodyPr>
          <a:lstStyle/>
          <a:p>
            <a:r>
              <a:rPr lang="de-CH" dirty="0"/>
              <a:t>Modul 1 Wellen Licht und Elektronen</a:t>
            </a:r>
          </a:p>
          <a:p>
            <a:endParaRPr lang="de-CH" sz="800" dirty="0"/>
          </a:p>
          <a:p>
            <a:pPr marL="285750" indent="-285750">
              <a:buFontTx/>
              <a:buChar char="-"/>
            </a:pPr>
            <a:r>
              <a:rPr lang="de-CH" dirty="0"/>
              <a:t>(mechanische) Wellen</a:t>
            </a:r>
          </a:p>
          <a:p>
            <a:pPr marL="285750" indent="-285750">
              <a:buFontTx/>
              <a:buChar char="-"/>
            </a:pPr>
            <a:endParaRPr lang="de-CH" sz="800" dirty="0"/>
          </a:p>
          <a:p>
            <a:pPr marL="285750" indent="-285750">
              <a:buFontTx/>
              <a:buChar char="-"/>
            </a:pPr>
            <a:r>
              <a:rPr lang="de-CH" dirty="0"/>
              <a:t>Licht als Wellen- und Teilchenerscheinung</a:t>
            </a:r>
          </a:p>
          <a:p>
            <a:pPr marL="285750" indent="-285750">
              <a:buFontTx/>
              <a:buChar char="-"/>
            </a:pPr>
            <a:endParaRPr lang="de-CH" sz="800" dirty="0"/>
          </a:p>
          <a:p>
            <a:r>
              <a:rPr lang="de-CH" dirty="0"/>
              <a:t>-    Elektronen als Wellen und Teilchenerscheinung</a:t>
            </a:r>
          </a:p>
        </p:txBody>
      </p:sp>
    </p:spTree>
    <p:extLst>
      <p:ext uri="{BB962C8B-B14F-4D97-AF65-F5344CB8AC3E}">
        <p14:creationId xmlns:p14="http://schemas.microsoft.com/office/powerpoint/2010/main" val="397744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0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7A73456-49F7-8317-1258-3597DA7467F1}"/>
              </a:ext>
            </a:extLst>
          </p:cNvPr>
          <p:cNvSpPr txBox="1"/>
          <p:nvPr/>
        </p:nvSpPr>
        <p:spPr>
          <a:xfrm>
            <a:off x="362465" y="576649"/>
            <a:ext cx="2540609" cy="3077766"/>
          </a:xfrm>
          <a:prstGeom prst="rect">
            <a:avLst/>
          </a:prstGeom>
          <a:noFill/>
        </p:spPr>
        <p:txBody>
          <a:bodyPr wrap="square" rtlCol="0">
            <a:spAutoFit/>
          </a:bodyPr>
          <a:lstStyle/>
          <a:p>
            <a:r>
              <a:rPr lang="de-CH" sz="2000" dirty="0"/>
              <a:t>(mechanische) Wellen:</a:t>
            </a:r>
          </a:p>
          <a:p>
            <a:endParaRPr lang="de-CH" sz="800" dirty="0"/>
          </a:p>
          <a:p>
            <a:r>
              <a:rPr lang="de-CH" dirty="0"/>
              <a:t>Longitudinalwellen</a:t>
            </a:r>
          </a:p>
          <a:p>
            <a:endParaRPr lang="de-CH" sz="800" dirty="0"/>
          </a:p>
          <a:p>
            <a:r>
              <a:rPr lang="de-CH" dirty="0"/>
              <a:t>Transversalwellen</a:t>
            </a:r>
          </a:p>
          <a:p>
            <a:endParaRPr lang="de-CH" sz="800" dirty="0"/>
          </a:p>
          <a:p>
            <a:r>
              <a:rPr lang="de-CH" dirty="0"/>
              <a:t>konstruktive und</a:t>
            </a:r>
          </a:p>
          <a:p>
            <a:r>
              <a:rPr lang="de-CH" dirty="0"/>
              <a:t>destruktive Interferenz</a:t>
            </a:r>
          </a:p>
          <a:p>
            <a:endParaRPr lang="de-CH" sz="800" dirty="0"/>
          </a:p>
          <a:p>
            <a:r>
              <a:rPr lang="de-CH" dirty="0"/>
              <a:t>stehende Wellen</a:t>
            </a:r>
          </a:p>
          <a:p>
            <a:endParaRPr lang="de-CH" sz="800" dirty="0"/>
          </a:p>
          <a:p>
            <a:r>
              <a:rPr lang="de-CH" dirty="0"/>
              <a:t>Energie eines Oszillators</a:t>
            </a:r>
          </a:p>
          <a:p>
            <a:endParaRPr lang="de-CH" sz="800" dirty="0"/>
          </a:p>
          <a:p>
            <a:r>
              <a:rPr lang="de-CH" dirty="0"/>
              <a:t>Eigenschwingungen</a:t>
            </a:r>
          </a:p>
        </p:txBody>
      </p:sp>
      <p:pic>
        <p:nvPicPr>
          <p:cNvPr id="4" name="Grafik 3" descr="1">
            <a:extLst>
              <a:ext uri="{FF2B5EF4-FFF2-40B4-BE49-F238E27FC236}">
                <a16:creationId xmlns:a16="http://schemas.microsoft.com/office/drawing/2014/main" id="{B589F2BD-26E1-1AA6-FFA1-9E03D047059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146" y="3718731"/>
            <a:ext cx="2097272" cy="1240447"/>
          </a:xfrm>
          <a:prstGeom prst="rect">
            <a:avLst/>
          </a:prstGeom>
          <a:noFill/>
          <a:ln>
            <a:noFill/>
          </a:ln>
        </p:spPr>
      </p:pic>
      <p:pic>
        <p:nvPicPr>
          <p:cNvPr id="6" name="Grafik 5" descr="1">
            <a:extLst>
              <a:ext uri="{FF2B5EF4-FFF2-40B4-BE49-F238E27FC236}">
                <a16:creationId xmlns:a16="http://schemas.microsoft.com/office/drawing/2014/main" id="{72753F16-41D4-8DBE-65DD-BA8CB3083E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0866" y="576649"/>
            <a:ext cx="1599024" cy="3806609"/>
          </a:xfrm>
          <a:prstGeom prst="rect">
            <a:avLst/>
          </a:prstGeom>
          <a:noFill/>
          <a:ln>
            <a:noFill/>
          </a:ln>
        </p:spPr>
      </p:pic>
      <p:sp>
        <p:nvSpPr>
          <p:cNvPr id="10" name="Rectangle 5">
            <a:extLst>
              <a:ext uri="{FF2B5EF4-FFF2-40B4-BE49-F238E27FC236}">
                <a16:creationId xmlns:a16="http://schemas.microsoft.com/office/drawing/2014/main" id="{C9E6548E-73C6-0988-E4F6-2A33BEA1AF0B}"/>
              </a:ext>
            </a:extLst>
          </p:cNvPr>
          <p:cNvSpPr>
            <a:spLocks noChangeArrowheads="1"/>
          </p:cNvSpPr>
          <p:nvPr/>
        </p:nvSpPr>
        <p:spPr bwMode="auto">
          <a:xfrm flipV="1">
            <a:off x="3558745" y="400719"/>
            <a:ext cx="4357817" cy="24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sp>
        <p:nvSpPr>
          <p:cNvPr id="14" name="Rectangle 7">
            <a:extLst>
              <a:ext uri="{FF2B5EF4-FFF2-40B4-BE49-F238E27FC236}">
                <a16:creationId xmlns:a16="http://schemas.microsoft.com/office/drawing/2014/main" id="{9E607A3F-AB41-777D-0081-5EB6E84D4881}"/>
              </a:ext>
            </a:extLst>
          </p:cNvPr>
          <p:cNvSpPr>
            <a:spLocks noChangeArrowheads="1"/>
          </p:cNvSpPr>
          <p:nvPr/>
        </p:nvSpPr>
        <p:spPr bwMode="auto">
          <a:xfrm flipV="1">
            <a:off x="-1285662" y="1820562"/>
            <a:ext cx="3616970" cy="24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15" name="Objekt 14">
            <a:extLst>
              <a:ext uri="{FF2B5EF4-FFF2-40B4-BE49-F238E27FC236}">
                <a16:creationId xmlns:a16="http://schemas.microsoft.com/office/drawing/2014/main" id="{7B33915F-81D8-6213-5FD0-686DF3EDD24A}"/>
              </a:ext>
            </a:extLst>
          </p:cNvPr>
          <p:cNvGraphicFramePr>
            <a:graphicFrameLocks noChangeAspect="1"/>
          </p:cNvGraphicFramePr>
          <p:nvPr>
            <p:extLst>
              <p:ext uri="{D42A27DB-BD31-4B8C-83A1-F6EECF244321}">
                <p14:modId xmlns:p14="http://schemas.microsoft.com/office/powerpoint/2010/main" val="1981986674"/>
              </p:ext>
            </p:extLst>
          </p:nvPr>
        </p:nvGraphicFramePr>
        <p:xfrm>
          <a:off x="-1285662" y="2063740"/>
          <a:ext cx="268447" cy="45719"/>
        </p:xfrm>
        <a:graphic>
          <a:graphicData uri="http://schemas.openxmlformats.org/presentationml/2006/ole">
            <mc:AlternateContent xmlns:mc="http://schemas.openxmlformats.org/markup-compatibility/2006">
              <mc:Choice xmlns:v="urn:schemas-microsoft-com:vml" Requires="v">
                <p:oleObj name="Equation" r:id="rId4" imgW="901309" imgH="393529" progId="Equation.DSMT4">
                  <p:embed/>
                </p:oleObj>
              </mc:Choice>
              <mc:Fallback>
                <p:oleObj name="Equation" r:id="rId4" imgW="901309" imgH="393529"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662" y="2063740"/>
                        <a:ext cx="268447" cy="45719"/>
                      </a:xfrm>
                      <a:prstGeom prst="rect">
                        <a:avLst/>
                      </a:prstGeom>
                      <a:noFill/>
                    </p:spPr>
                  </p:pic>
                </p:oleObj>
              </mc:Fallback>
            </mc:AlternateContent>
          </a:graphicData>
        </a:graphic>
      </p:graphicFrame>
      <p:sp>
        <p:nvSpPr>
          <p:cNvPr id="16" name="Rectangle 9">
            <a:extLst>
              <a:ext uri="{FF2B5EF4-FFF2-40B4-BE49-F238E27FC236}">
                <a16:creationId xmlns:a16="http://schemas.microsoft.com/office/drawing/2014/main" id="{6A34F9CC-F314-5E9B-9EF8-13EC2137EC56}"/>
              </a:ext>
            </a:extLst>
          </p:cNvPr>
          <p:cNvSpPr>
            <a:spLocks noChangeArrowheads="1"/>
          </p:cNvSpPr>
          <p:nvPr/>
        </p:nvSpPr>
        <p:spPr bwMode="auto">
          <a:xfrm>
            <a:off x="3713220" y="55900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pic>
        <p:nvPicPr>
          <p:cNvPr id="20" name="Grafik 19" descr="1">
            <a:extLst>
              <a:ext uri="{FF2B5EF4-FFF2-40B4-BE49-F238E27FC236}">
                <a16:creationId xmlns:a16="http://schemas.microsoft.com/office/drawing/2014/main" id="{4759CD3C-BA9D-9D2F-DB09-D35ADA46569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1097"/>
          <a:stretch/>
        </p:blipFill>
        <p:spPr bwMode="auto">
          <a:xfrm>
            <a:off x="5239266" y="475915"/>
            <a:ext cx="2309813" cy="607060"/>
          </a:xfrm>
          <a:prstGeom prst="rect">
            <a:avLst/>
          </a:prstGeom>
          <a:noFill/>
          <a:ln>
            <a:noFill/>
          </a:ln>
          <a:extLst>
            <a:ext uri="{53640926-AAD7-44D8-BBD7-CCE9431645EC}">
              <a14:shadowObscured xmlns:a14="http://schemas.microsoft.com/office/drawing/2010/main"/>
            </a:ext>
          </a:extLst>
        </p:spPr>
      </p:pic>
      <p:pic>
        <p:nvPicPr>
          <p:cNvPr id="21" name="Grafik 20" descr="1">
            <a:extLst>
              <a:ext uri="{FF2B5EF4-FFF2-40B4-BE49-F238E27FC236}">
                <a16:creationId xmlns:a16="http://schemas.microsoft.com/office/drawing/2014/main" id="{9DFF225B-F14C-34C9-A6A0-A7087B6DD16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98453" y="576649"/>
            <a:ext cx="2654425" cy="912758"/>
          </a:xfrm>
          <a:prstGeom prst="rect">
            <a:avLst/>
          </a:prstGeom>
          <a:noFill/>
          <a:ln>
            <a:noFill/>
          </a:ln>
        </p:spPr>
      </p:pic>
      <p:pic>
        <p:nvPicPr>
          <p:cNvPr id="22" name="Grafik 21" descr="1">
            <a:extLst>
              <a:ext uri="{FF2B5EF4-FFF2-40B4-BE49-F238E27FC236}">
                <a16:creationId xmlns:a16="http://schemas.microsoft.com/office/drawing/2014/main" id="{FF29E25E-6540-1283-2FCA-0921694889B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10615" y="1514671"/>
            <a:ext cx="2986863" cy="594788"/>
          </a:xfrm>
          <a:prstGeom prst="rect">
            <a:avLst/>
          </a:prstGeom>
          <a:noFill/>
          <a:ln>
            <a:noFill/>
          </a:ln>
        </p:spPr>
      </p:pic>
      <p:pic>
        <p:nvPicPr>
          <p:cNvPr id="23" name="Grafik 22" descr="1">
            <a:extLst>
              <a:ext uri="{FF2B5EF4-FFF2-40B4-BE49-F238E27FC236}">
                <a16:creationId xmlns:a16="http://schemas.microsoft.com/office/drawing/2014/main" id="{07C48CE8-0F50-FC60-2054-6942BA9A850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608693" y="1942151"/>
            <a:ext cx="2102730" cy="911225"/>
          </a:xfrm>
          <a:prstGeom prst="rect">
            <a:avLst/>
          </a:prstGeom>
          <a:noFill/>
          <a:ln>
            <a:noFill/>
          </a:ln>
        </p:spPr>
      </p:pic>
      <p:pic>
        <p:nvPicPr>
          <p:cNvPr id="24" name="Grafik 23" descr="1">
            <a:extLst>
              <a:ext uri="{FF2B5EF4-FFF2-40B4-BE49-F238E27FC236}">
                <a16:creationId xmlns:a16="http://schemas.microsoft.com/office/drawing/2014/main" id="{38EA701E-8DB7-28F1-C569-56F7604308E5}"/>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10615" y="2449355"/>
            <a:ext cx="1599024" cy="1044215"/>
          </a:xfrm>
          <a:prstGeom prst="rect">
            <a:avLst/>
          </a:prstGeom>
          <a:noFill/>
          <a:ln>
            <a:noFill/>
          </a:ln>
        </p:spPr>
      </p:pic>
      <p:pic>
        <p:nvPicPr>
          <p:cNvPr id="25" name="Grafik 24" descr="1">
            <a:extLst>
              <a:ext uri="{FF2B5EF4-FFF2-40B4-BE49-F238E27FC236}">
                <a16:creationId xmlns:a16="http://schemas.microsoft.com/office/drawing/2014/main" id="{29D4FC0A-4614-68B6-C14E-9C1B5B620310}"/>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313243" y="3398520"/>
            <a:ext cx="1708104" cy="2763119"/>
          </a:xfrm>
          <a:prstGeom prst="rect">
            <a:avLst/>
          </a:prstGeom>
          <a:noFill/>
          <a:ln>
            <a:noFill/>
          </a:ln>
        </p:spPr>
      </p:pic>
      <p:pic>
        <p:nvPicPr>
          <p:cNvPr id="26" name="Grafik 25" descr="1">
            <a:extLst>
              <a:ext uri="{FF2B5EF4-FFF2-40B4-BE49-F238E27FC236}">
                <a16:creationId xmlns:a16="http://schemas.microsoft.com/office/drawing/2014/main" id="{7629C13A-4167-85F8-4484-3307BF9B00A8}"/>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93782" y="2063740"/>
            <a:ext cx="2000885" cy="2247900"/>
          </a:xfrm>
          <a:prstGeom prst="rect">
            <a:avLst/>
          </a:prstGeom>
          <a:noFill/>
          <a:ln>
            <a:noFill/>
          </a:ln>
        </p:spPr>
      </p:pic>
      <p:pic>
        <p:nvPicPr>
          <p:cNvPr id="27" name="Grafik 26" descr="1">
            <a:extLst>
              <a:ext uri="{FF2B5EF4-FFF2-40B4-BE49-F238E27FC236}">
                <a16:creationId xmlns:a16="http://schemas.microsoft.com/office/drawing/2014/main" id="{E3C8ADCD-E653-4D8A-0AAB-D3DCB27FCCDA}"/>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391134" y="2976854"/>
            <a:ext cx="1742055" cy="860247"/>
          </a:xfrm>
          <a:prstGeom prst="rect">
            <a:avLst/>
          </a:prstGeom>
          <a:noFill/>
          <a:ln>
            <a:noFill/>
          </a:ln>
        </p:spPr>
      </p:pic>
      <p:pic>
        <p:nvPicPr>
          <p:cNvPr id="28" name="Grafik 27" descr="1">
            <a:extLst>
              <a:ext uri="{FF2B5EF4-FFF2-40B4-BE49-F238E27FC236}">
                <a16:creationId xmlns:a16="http://schemas.microsoft.com/office/drawing/2014/main" id="{1877A430-E43A-6722-DAE3-D0D4938C83DC}"/>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98453" y="4994064"/>
            <a:ext cx="1878077" cy="1566058"/>
          </a:xfrm>
          <a:prstGeom prst="rect">
            <a:avLst/>
          </a:prstGeom>
          <a:noFill/>
          <a:ln>
            <a:noFill/>
          </a:ln>
        </p:spPr>
      </p:pic>
      <p:pic>
        <p:nvPicPr>
          <p:cNvPr id="29" name="Grafik 28" descr="1">
            <a:extLst>
              <a:ext uri="{FF2B5EF4-FFF2-40B4-BE49-F238E27FC236}">
                <a16:creationId xmlns:a16="http://schemas.microsoft.com/office/drawing/2014/main" id="{198A4A12-C303-0328-92B4-917968A564E8}"/>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242733" y="3187690"/>
            <a:ext cx="1523114" cy="3553604"/>
          </a:xfrm>
          <a:prstGeom prst="rect">
            <a:avLst/>
          </a:prstGeom>
          <a:noFill/>
          <a:ln>
            <a:noFill/>
          </a:ln>
        </p:spPr>
      </p:pic>
      <p:pic>
        <p:nvPicPr>
          <p:cNvPr id="31" name="Picture 4" descr="C:\Dokumente und Einstellungen\Günter Baars\Desktop\Bilder Freiburg 03\2a14.jpg">
            <a:extLst>
              <a:ext uri="{FF2B5EF4-FFF2-40B4-BE49-F238E27FC236}">
                <a16:creationId xmlns:a16="http://schemas.microsoft.com/office/drawing/2014/main" id="{16984DC2-02B1-04C7-547B-3343D180691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006060" y="5262887"/>
            <a:ext cx="1860914" cy="1126006"/>
          </a:xfrm>
          <a:prstGeom prst="rect">
            <a:avLst/>
          </a:prstGeom>
          <a:noFill/>
          <a:extLst>
            <a:ext uri="{909E8E84-426E-40DD-AFC4-6F175D3DCCD1}">
              <a14:hiddenFill xmlns:a14="http://schemas.microsoft.com/office/drawing/2010/main">
                <a:solidFill>
                  <a:srgbClr val="FFFFFF"/>
                </a:solidFill>
              </a14:hiddenFill>
            </a:ext>
          </a:extLst>
        </p:spPr>
      </p:pic>
      <p:sp>
        <p:nvSpPr>
          <p:cNvPr id="32" name="Textfeld 31">
            <a:extLst>
              <a:ext uri="{FF2B5EF4-FFF2-40B4-BE49-F238E27FC236}">
                <a16:creationId xmlns:a16="http://schemas.microsoft.com/office/drawing/2014/main" id="{18CC7E48-84C4-B15E-8979-977256B88A92}"/>
              </a:ext>
            </a:extLst>
          </p:cNvPr>
          <p:cNvSpPr txBox="1"/>
          <p:nvPr/>
        </p:nvSpPr>
        <p:spPr>
          <a:xfrm>
            <a:off x="293146" y="5329881"/>
            <a:ext cx="1730985" cy="646331"/>
          </a:xfrm>
          <a:prstGeom prst="rect">
            <a:avLst/>
          </a:prstGeom>
          <a:noFill/>
        </p:spPr>
        <p:txBody>
          <a:bodyPr wrap="square" rtlCol="0">
            <a:spAutoFit/>
          </a:bodyPr>
          <a:lstStyle/>
          <a:p>
            <a:r>
              <a:rPr lang="de-CH" dirty="0"/>
              <a:t>Schwingungsfä-hige Systeme</a:t>
            </a:r>
          </a:p>
        </p:txBody>
      </p:sp>
      <p:graphicFrame>
        <p:nvGraphicFramePr>
          <p:cNvPr id="5" name="Object 3">
            <a:extLst>
              <a:ext uri="{FF2B5EF4-FFF2-40B4-BE49-F238E27FC236}">
                <a16:creationId xmlns:a16="http://schemas.microsoft.com/office/drawing/2014/main" id="{4780AB2F-57AB-9F64-AEF4-2C147376AD28}"/>
              </a:ext>
            </a:extLst>
          </p:cNvPr>
          <p:cNvGraphicFramePr>
            <a:graphicFrameLocks noChangeAspect="1"/>
          </p:cNvGraphicFramePr>
          <p:nvPr>
            <p:extLst>
              <p:ext uri="{D42A27DB-BD31-4B8C-83A1-F6EECF244321}">
                <p14:modId xmlns:p14="http://schemas.microsoft.com/office/powerpoint/2010/main" val="3073134368"/>
              </p:ext>
            </p:extLst>
          </p:nvPr>
        </p:nvGraphicFramePr>
        <p:xfrm>
          <a:off x="4079507" y="4370023"/>
          <a:ext cx="1988596" cy="1314625"/>
        </p:xfrm>
        <a:graphic>
          <a:graphicData uri="http://schemas.openxmlformats.org/presentationml/2006/ole">
            <mc:AlternateContent xmlns:mc="http://schemas.openxmlformats.org/markup-compatibility/2006">
              <mc:Choice xmlns:v="urn:schemas-microsoft-com:vml" Requires="v">
                <p:oleObj r:id="rId17" imgW="11438095" imgH="7561905" progId="MSPhotoEd.3">
                  <p:embed/>
                </p:oleObj>
              </mc:Choice>
              <mc:Fallback>
                <p:oleObj r:id="rId17" imgW="11438095" imgH="7561905" progId="MSPhotoEd.3">
                  <p:embed/>
                  <p:pic>
                    <p:nvPicPr>
                      <p:cNvPr id="3" name="Object 3">
                        <a:extLst>
                          <a:ext uri="{FF2B5EF4-FFF2-40B4-BE49-F238E27FC236}">
                            <a16:creationId xmlns:a16="http://schemas.microsoft.com/office/drawing/2014/main" id="{3E6C450E-C146-4C54-EA12-64F2B9D0259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r="3656"/>
                      <a:stretch>
                        <a:fillRect/>
                      </a:stretch>
                    </p:blipFill>
                    <p:spPr bwMode="auto">
                      <a:xfrm>
                        <a:off x="4079507" y="4370023"/>
                        <a:ext cx="1988596" cy="1314625"/>
                      </a:xfrm>
                      <a:prstGeom prst="rect">
                        <a:avLst/>
                      </a:prstGeom>
                    </p:spPr>
                  </p:pic>
                </p:oleObj>
              </mc:Fallback>
            </mc:AlternateContent>
          </a:graphicData>
        </a:graphic>
      </p:graphicFrame>
    </p:spTree>
    <p:extLst>
      <p:ext uri="{BB962C8B-B14F-4D97-AF65-F5344CB8AC3E}">
        <p14:creationId xmlns:p14="http://schemas.microsoft.com/office/powerpoint/2010/main" val="248524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8243F-8176-2E42-34CB-F3190D3C1E6E}"/>
            </a:ext>
          </a:extLst>
        </p:cNvPr>
        <p:cNvGrpSpPr/>
        <p:nvPr/>
      </p:nvGrpSpPr>
      <p:grpSpPr>
        <a:xfrm>
          <a:off x="0" y="0"/>
          <a:ext cx="0" cy="0"/>
          <a:chOff x="0" y="0"/>
          <a:chExt cx="0" cy="0"/>
        </a:xfrm>
      </p:grpSpPr>
      <p:pic>
        <p:nvPicPr>
          <p:cNvPr id="27" name="Grafik 26" descr="2">
            <a:extLst>
              <a:ext uri="{FF2B5EF4-FFF2-40B4-BE49-F238E27FC236}">
                <a16:creationId xmlns:a16="http://schemas.microsoft.com/office/drawing/2014/main" id="{A9F8DEA7-6DFA-B002-5D6B-E7D7326460A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2399" y="1300504"/>
            <a:ext cx="2261435" cy="1695970"/>
          </a:xfrm>
          <a:prstGeom prst="rect">
            <a:avLst/>
          </a:prstGeom>
          <a:noFill/>
          <a:ln>
            <a:noFill/>
          </a:ln>
        </p:spPr>
      </p:pic>
      <p:pic>
        <p:nvPicPr>
          <p:cNvPr id="21" name="Picture 1028" descr="Abb_32">
            <a:extLst>
              <a:ext uri="{FF2B5EF4-FFF2-40B4-BE49-F238E27FC236}">
                <a16:creationId xmlns:a16="http://schemas.microsoft.com/office/drawing/2014/main" id="{51B7EEC1-C185-8C63-3E5E-20E72782A6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17184" y="2407091"/>
            <a:ext cx="1300385" cy="975288"/>
          </a:xfrm>
          <a:prstGeom prst="rect">
            <a:avLst/>
          </a:prstGeom>
          <a:noFill/>
          <a:extLst>
            <a:ext uri="{909E8E84-426E-40DD-AFC4-6F175D3DCCD1}">
              <a14:hiddenFill xmlns:a14="http://schemas.microsoft.com/office/drawing/2010/main">
                <a:solidFill>
                  <a:srgbClr val="FFFFFF"/>
                </a:solidFill>
              </a14:hiddenFill>
            </a:ext>
          </a:extLst>
        </p:spPr>
      </p:pic>
      <p:pic>
        <p:nvPicPr>
          <p:cNvPr id="56" name="Grafik 55" descr="2">
            <a:extLst>
              <a:ext uri="{FF2B5EF4-FFF2-40B4-BE49-F238E27FC236}">
                <a16:creationId xmlns:a16="http://schemas.microsoft.com/office/drawing/2014/main" id="{534BADD1-054D-E93B-CFDE-C8BFDC8862F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6253" y="4760478"/>
            <a:ext cx="3282201" cy="1989991"/>
          </a:xfrm>
          <a:prstGeom prst="rect">
            <a:avLst/>
          </a:prstGeom>
          <a:noFill/>
          <a:ln>
            <a:noFill/>
          </a:ln>
        </p:spPr>
      </p:pic>
      <p:pic>
        <p:nvPicPr>
          <p:cNvPr id="7" name="Grafik 6" descr="2">
            <a:extLst>
              <a:ext uri="{FF2B5EF4-FFF2-40B4-BE49-F238E27FC236}">
                <a16:creationId xmlns:a16="http://schemas.microsoft.com/office/drawing/2014/main" id="{03CE7BDF-7A04-C6D0-7F79-0AF2761E21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582" y="3328662"/>
            <a:ext cx="1914835" cy="1160960"/>
          </a:xfrm>
          <a:prstGeom prst="rect">
            <a:avLst/>
          </a:prstGeom>
          <a:noFill/>
          <a:ln>
            <a:noFill/>
          </a:ln>
        </p:spPr>
      </p:pic>
      <p:sp>
        <p:nvSpPr>
          <p:cNvPr id="3" name="Rechteck 2">
            <a:extLst>
              <a:ext uri="{FF2B5EF4-FFF2-40B4-BE49-F238E27FC236}">
                <a16:creationId xmlns:a16="http://schemas.microsoft.com/office/drawing/2014/main" id="{F526D884-8A04-A969-19B5-4B8FAE899A3E}"/>
              </a:ext>
            </a:extLst>
          </p:cNvPr>
          <p:cNvSpPr/>
          <p:nvPr/>
        </p:nvSpPr>
        <p:spPr>
          <a:xfrm>
            <a:off x="5451914" y="4898064"/>
            <a:ext cx="2680485" cy="553998"/>
          </a:xfrm>
          <a:prstGeom prst="rect">
            <a:avLst/>
          </a:prstGeom>
        </p:spPr>
        <p:txBody>
          <a:bodyPr wrap="square">
            <a:spAutoFit/>
          </a:bodyPr>
          <a:lstStyle/>
          <a:p>
            <a:r>
              <a:rPr lang="de-CH" sz="3000" i="1"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sz="3000" i="1" baseline="-25000" dirty="0">
                <a:latin typeface="Times New Roman" panose="02020603050405020304" pitchFamily="18" charset="0"/>
                <a:ea typeface="Times New Roman" panose="02020603050405020304" pitchFamily="18" charset="0"/>
              </a:rPr>
              <a:t>0</a:t>
            </a:r>
            <a:r>
              <a:rPr lang="de-CH" sz="3000" i="1"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sz="3000" i="1" dirty="0">
                <a:latin typeface="Times New Roman" panose="02020603050405020304" pitchFamily="18" charset="0"/>
                <a:ea typeface="Times New Roman" panose="02020603050405020304" pitchFamily="18" charset="0"/>
              </a:rPr>
              <a:t>E</a:t>
            </a:r>
            <a:r>
              <a:rPr lang="de-CH" sz="3000" baseline="30000" dirty="0">
                <a:latin typeface="Times New Roman" panose="02020603050405020304" pitchFamily="18" charset="0"/>
                <a:ea typeface="Times New Roman" panose="02020603050405020304" pitchFamily="18" charset="0"/>
              </a:rPr>
              <a:t>2</a:t>
            </a:r>
            <a:r>
              <a:rPr lang="de-CH" sz="3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sz="3000" i="1" dirty="0">
                <a:latin typeface="Times New Roman" panose="02020603050405020304" pitchFamily="18" charset="0"/>
                <a:ea typeface="Times New Roman" panose="02020603050405020304" pitchFamily="18" charset="0"/>
              </a:rPr>
              <a:t>c</a:t>
            </a:r>
            <a:r>
              <a:rPr lang="de-CH" sz="3000" dirty="0">
                <a:latin typeface="Times New Roman" panose="02020603050405020304" pitchFamily="18" charset="0"/>
                <a:ea typeface="Times New Roman" panose="02020603050405020304" pitchFamily="18" charset="0"/>
              </a:rPr>
              <a:t> = (</a:t>
            </a:r>
            <a:r>
              <a:rPr lang="de-CH" sz="3000" i="1" dirty="0">
                <a:latin typeface="Times New Roman" panose="02020603050405020304" pitchFamily="18" charset="0"/>
                <a:ea typeface="Times New Roman" panose="02020603050405020304" pitchFamily="18" charset="0"/>
              </a:rPr>
              <a:t>h</a:t>
            </a:r>
            <a:r>
              <a:rPr lang="it-IT" sz="3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sz="3000" i="1" dirty="0">
                <a:latin typeface="Times New Roman" panose="02020603050405020304" pitchFamily="18" charset="0"/>
                <a:ea typeface="Times New Roman" panose="02020603050405020304" pitchFamily="18" charset="0"/>
              </a:rPr>
              <a:t>f</a:t>
            </a:r>
            <a:r>
              <a:rPr lang="de-CH" sz="3000" dirty="0">
                <a:latin typeface="Times New Roman" panose="02020603050405020304" pitchFamily="18" charset="0"/>
                <a:ea typeface="Times New Roman" panose="02020603050405020304" pitchFamily="18" charset="0"/>
              </a:rPr>
              <a:t>)</a:t>
            </a:r>
            <a:r>
              <a:rPr lang="it-IT" sz="3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sz="3000" i="1" dirty="0">
                <a:latin typeface="Times New Roman" panose="02020603050405020304" pitchFamily="18" charset="0"/>
                <a:ea typeface="Times New Roman" panose="02020603050405020304" pitchFamily="18" charset="0"/>
              </a:rPr>
              <a:t>n</a:t>
            </a:r>
            <a:endParaRPr lang="de-CH" sz="3000" dirty="0"/>
          </a:p>
        </p:txBody>
      </p:sp>
      <p:sp>
        <p:nvSpPr>
          <p:cNvPr id="5" name="Rechteck 4">
            <a:extLst>
              <a:ext uri="{FF2B5EF4-FFF2-40B4-BE49-F238E27FC236}">
                <a16:creationId xmlns:a16="http://schemas.microsoft.com/office/drawing/2014/main" id="{9AF4969A-278A-CE36-200B-5A0486469807}"/>
              </a:ext>
            </a:extLst>
          </p:cNvPr>
          <p:cNvSpPr/>
          <p:nvPr/>
        </p:nvSpPr>
        <p:spPr>
          <a:xfrm>
            <a:off x="5519738" y="5544910"/>
            <a:ext cx="1470936" cy="553998"/>
          </a:xfrm>
          <a:prstGeom prst="rect">
            <a:avLst/>
          </a:prstGeom>
        </p:spPr>
        <p:txBody>
          <a:bodyPr wrap="square">
            <a:spAutoFit/>
          </a:bodyPr>
          <a:lstStyle/>
          <a:p>
            <a:r>
              <a:rPr lang="de-CH" sz="3000" i="1" dirty="0">
                <a:latin typeface="Times New Roman" panose="02020603050405020304" pitchFamily="18" charset="0"/>
                <a:ea typeface="Times New Roman" panose="02020603050405020304" pitchFamily="18" charset="0"/>
              </a:rPr>
              <a:t>n</a:t>
            </a:r>
            <a:r>
              <a:rPr lang="de-CH" sz="3000" dirty="0">
                <a:latin typeface="Times New Roman" panose="02020603050405020304" pitchFamily="18" charset="0"/>
                <a:ea typeface="Times New Roman" panose="02020603050405020304" pitchFamily="18" charset="0"/>
              </a:rPr>
              <a:t> </a:t>
            </a:r>
            <a:r>
              <a:rPr lang="it-IT" sz="3000"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it-IT" sz="3000" dirty="0">
                <a:latin typeface="Times New Roman" panose="02020603050405020304" pitchFamily="18" charset="0"/>
                <a:ea typeface="Times New Roman" panose="02020603050405020304" pitchFamily="18" charset="0"/>
              </a:rPr>
              <a:t> </a:t>
            </a:r>
            <a:r>
              <a:rPr lang="de-CH" sz="3000" i="1" dirty="0">
                <a:latin typeface="Times New Roman" panose="02020603050405020304" pitchFamily="18" charset="0"/>
                <a:ea typeface="Times New Roman" panose="02020603050405020304" pitchFamily="18" charset="0"/>
              </a:rPr>
              <a:t>E</a:t>
            </a:r>
            <a:r>
              <a:rPr lang="de-CH" sz="3000" baseline="30000" dirty="0">
                <a:latin typeface="Times New Roman" panose="02020603050405020304" pitchFamily="18" charset="0"/>
                <a:ea typeface="Times New Roman" panose="02020603050405020304" pitchFamily="18" charset="0"/>
              </a:rPr>
              <a:t>2</a:t>
            </a:r>
            <a:endParaRPr lang="de-CH" sz="3000" dirty="0"/>
          </a:p>
        </p:txBody>
      </p:sp>
      <p:sp>
        <p:nvSpPr>
          <p:cNvPr id="10" name="Rectangle 5">
            <a:extLst>
              <a:ext uri="{FF2B5EF4-FFF2-40B4-BE49-F238E27FC236}">
                <a16:creationId xmlns:a16="http://schemas.microsoft.com/office/drawing/2014/main" id="{0BC3B5CC-1430-0EF0-5A8C-0497C987A958}"/>
              </a:ext>
            </a:extLst>
          </p:cNvPr>
          <p:cNvSpPr>
            <a:spLocks noChangeArrowheads="1"/>
          </p:cNvSpPr>
          <p:nvPr/>
        </p:nvSpPr>
        <p:spPr bwMode="auto">
          <a:xfrm flipV="1">
            <a:off x="3558745" y="400719"/>
            <a:ext cx="4357817" cy="24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sp>
        <p:nvSpPr>
          <p:cNvPr id="14" name="Rectangle 7">
            <a:extLst>
              <a:ext uri="{FF2B5EF4-FFF2-40B4-BE49-F238E27FC236}">
                <a16:creationId xmlns:a16="http://schemas.microsoft.com/office/drawing/2014/main" id="{EED57091-3654-31C0-D5AD-35FBAABF23AB}"/>
              </a:ext>
            </a:extLst>
          </p:cNvPr>
          <p:cNvSpPr>
            <a:spLocks noChangeArrowheads="1"/>
          </p:cNvSpPr>
          <p:nvPr/>
        </p:nvSpPr>
        <p:spPr bwMode="auto">
          <a:xfrm flipV="1">
            <a:off x="-1285662" y="1820562"/>
            <a:ext cx="3616970" cy="24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15" name="Objekt 14">
            <a:extLst>
              <a:ext uri="{FF2B5EF4-FFF2-40B4-BE49-F238E27FC236}">
                <a16:creationId xmlns:a16="http://schemas.microsoft.com/office/drawing/2014/main" id="{7B143BC7-15A2-3B7B-8EA8-237BA830E86A}"/>
              </a:ext>
            </a:extLst>
          </p:cNvPr>
          <p:cNvGraphicFramePr>
            <a:graphicFrameLocks noChangeAspect="1"/>
          </p:cNvGraphicFramePr>
          <p:nvPr/>
        </p:nvGraphicFramePr>
        <p:xfrm>
          <a:off x="-1285662" y="2063740"/>
          <a:ext cx="268447" cy="45719"/>
        </p:xfrm>
        <a:graphic>
          <a:graphicData uri="http://schemas.openxmlformats.org/presentationml/2006/ole">
            <mc:AlternateContent xmlns:mc="http://schemas.openxmlformats.org/markup-compatibility/2006">
              <mc:Choice xmlns:v="urn:schemas-microsoft-com:vml" Requires="v">
                <p:oleObj name="Equation" r:id="rId5" imgW="901309" imgH="393529" progId="Equation.DSMT4">
                  <p:embed/>
                </p:oleObj>
              </mc:Choice>
              <mc:Fallback>
                <p:oleObj name="Equation" r:id="rId5" imgW="901309" imgH="393529" progId="Equation.DSMT4">
                  <p:embed/>
                  <p:pic>
                    <p:nvPicPr>
                      <p:cNvPr id="15" name="Objekt 14">
                        <a:extLst>
                          <a:ext uri="{FF2B5EF4-FFF2-40B4-BE49-F238E27FC236}">
                            <a16:creationId xmlns:a16="http://schemas.microsoft.com/office/drawing/2014/main" id="{7B33915F-81D8-6213-5FD0-686DF3EDD2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662" y="2063740"/>
                        <a:ext cx="268447" cy="45719"/>
                      </a:xfrm>
                      <a:prstGeom prst="rect">
                        <a:avLst/>
                      </a:prstGeom>
                      <a:noFill/>
                    </p:spPr>
                  </p:pic>
                </p:oleObj>
              </mc:Fallback>
            </mc:AlternateContent>
          </a:graphicData>
        </a:graphic>
      </p:graphicFrame>
      <p:sp>
        <p:nvSpPr>
          <p:cNvPr id="16" name="Rectangle 9">
            <a:extLst>
              <a:ext uri="{FF2B5EF4-FFF2-40B4-BE49-F238E27FC236}">
                <a16:creationId xmlns:a16="http://schemas.microsoft.com/office/drawing/2014/main" id="{6F3BF96B-F6D8-7BF6-BBC1-04C25EB85C71}"/>
              </a:ext>
            </a:extLst>
          </p:cNvPr>
          <p:cNvSpPr>
            <a:spLocks noChangeArrowheads="1"/>
          </p:cNvSpPr>
          <p:nvPr/>
        </p:nvSpPr>
        <p:spPr bwMode="auto">
          <a:xfrm>
            <a:off x="3713220" y="55900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11" name="Textfeld 10">
            <a:extLst>
              <a:ext uri="{FF2B5EF4-FFF2-40B4-BE49-F238E27FC236}">
                <a16:creationId xmlns:a16="http://schemas.microsoft.com/office/drawing/2014/main" id="{5D7336D3-1AE2-CA13-D501-364EF55CA15A}"/>
              </a:ext>
            </a:extLst>
          </p:cNvPr>
          <p:cNvSpPr txBox="1"/>
          <p:nvPr/>
        </p:nvSpPr>
        <p:spPr>
          <a:xfrm>
            <a:off x="288324" y="446431"/>
            <a:ext cx="3616970" cy="2154436"/>
          </a:xfrm>
          <a:prstGeom prst="rect">
            <a:avLst/>
          </a:prstGeom>
          <a:noFill/>
        </p:spPr>
        <p:txBody>
          <a:bodyPr wrap="square" rtlCol="0">
            <a:spAutoFit/>
          </a:bodyPr>
          <a:lstStyle/>
          <a:p>
            <a:r>
              <a:rPr lang="de-CH" sz="2000" dirty="0"/>
              <a:t>Licht als Wellenerscheinung</a:t>
            </a:r>
          </a:p>
          <a:p>
            <a:endParaRPr lang="de-CH" sz="800" dirty="0"/>
          </a:p>
          <a:p>
            <a:r>
              <a:rPr lang="de-CH" dirty="0"/>
              <a:t>Beugung</a:t>
            </a:r>
          </a:p>
          <a:p>
            <a:endParaRPr lang="de-CH" sz="800" dirty="0"/>
          </a:p>
          <a:p>
            <a:r>
              <a:rPr lang="de-CH" dirty="0"/>
              <a:t>Beugungsmuster</a:t>
            </a:r>
          </a:p>
          <a:p>
            <a:endParaRPr lang="de-CH" sz="800" dirty="0"/>
          </a:p>
          <a:p>
            <a:r>
              <a:rPr lang="de-CH" dirty="0"/>
              <a:t>elektromagnetische Wellen</a:t>
            </a:r>
          </a:p>
          <a:p>
            <a:endParaRPr lang="de-CH" dirty="0"/>
          </a:p>
          <a:p>
            <a:endParaRPr lang="de-CH" dirty="0"/>
          </a:p>
        </p:txBody>
      </p:sp>
      <p:pic>
        <p:nvPicPr>
          <p:cNvPr id="12" name="Grafik 11" descr="2">
            <a:extLst>
              <a:ext uri="{FF2B5EF4-FFF2-40B4-BE49-F238E27FC236}">
                <a16:creationId xmlns:a16="http://schemas.microsoft.com/office/drawing/2014/main" id="{AAEF1BC5-C996-1CF4-A533-FC4B8569C59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33" y="4524672"/>
            <a:ext cx="2523866" cy="869022"/>
          </a:xfrm>
          <a:prstGeom prst="rect">
            <a:avLst/>
          </a:prstGeom>
          <a:noFill/>
          <a:ln>
            <a:noFill/>
          </a:ln>
        </p:spPr>
      </p:pic>
      <p:pic>
        <p:nvPicPr>
          <p:cNvPr id="13" name="Grafik 12" descr="2">
            <a:extLst>
              <a:ext uri="{FF2B5EF4-FFF2-40B4-BE49-F238E27FC236}">
                <a16:creationId xmlns:a16="http://schemas.microsoft.com/office/drawing/2014/main" id="{F859EB03-AB9B-1CA8-C4AB-FC4ADC2CBBE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130" y="5843311"/>
            <a:ext cx="2034746" cy="818161"/>
          </a:xfrm>
          <a:prstGeom prst="rect">
            <a:avLst/>
          </a:prstGeom>
          <a:noFill/>
          <a:ln>
            <a:noFill/>
          </a:ln>
        </p:spPr>
      </p:pic>
      <p:pic>
        <p:nvPicPr>
          <p:cNvPr id="18" name="Grafik 17" descr="2">
            <a:extLst>
              <a:ext uri="{FF2B5EF4-FFF2-40B4-BE49-F238E27FC236}">
                <a16:creationId xmlns:a16="http://schemas.microsoft.com/office/drawing/2014/main" id="{3811535B-7C68-093A-D104-74E7BA19977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47570" y="2916527"/>
            <a:ext cx="2755639" cy="3704467"/>
          </a:xfrm>
          <a:prstGeom prst="rect">
            <a:avLst/>
          </a:prstGeom>
          <a:noFill/>
          <a:ln>
            <a:noFill/>
          </a:ln>
        </p:spPr>
      </p:pic>
      <p:sp>
        <p:nvSpPr>
          <p:cNvPr id="22" name="Textfeld 21">
            <a:extLst>
              <a:ext uri="{FF2B5EF4-FFF2-40B4-BE49-F238E27FC236}">
                <a16:creationId xmlns:a16="http://schemas.microsoft.com/office/drawing/2014/main" id="{E889E469-F67C-8BFE-F968-9D60272CBA86}"/>
              </a:ext>
            </a:extLst>
          </p:cNvPr>
          <p:cNvSpPr txBox="1"/>
          <p:nvPr/>
        </p:nvSpPr>
        <p:spPr>
          <a:xfrm>
            <a:off x="5519738" y="476962"/>
            <a:ext cx="5593492" cy="830997"/>
          </a:xfrm>
          <a:prstGeom prst="rect">
            <a:avLst/>
          </a:prstGeom>
          <a:noFill/>
        </p:spPr>
        <p:txBody>
          <a:bodyPr wrap="square" rtlCol="0">
            <a:spAutoFit/>
          </a:bodyPr>
          <a:lstStyle/>
          <a:p>
            <a:r>
              <a:rPr lang="de-CH" sz="2000" dirty="0"/>
              <a:t>Licht als Teilchenerscheinung</a:t>
            </a:r>
          </a:p>
          <a:p>
            <a:endParaRPr lang="de-CH" sz="800" dirty="0"/>
          </a:p>
          <a:p>
            <a:r>
              <a:rPr lang="de-CH" dirty="0"/>
              <a:t>Fotoelektrischer Effekt</a:t>
            </a:r>
          </a:p>
        </p:txBody>
      </p:sp>
      <p:pic>
        <p:nvPicPr>
          <p:cNvPr id="24" name="Picture 3">
            <a:extLst>
              <a:ext uri="{FF2B5EF4-FFF2-40B4-BE49-F238E27FC236}">
                <a16:creationId xmlns:a16="http://schemas.microsoft.com/office/drawing/2014/main" id="{54194B50-9A88-96A0-B8EF-E9DB6B062EA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0977" y="1584722"/>
            <a:ext cx="1699181" cy="114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fik 24" descr="2">
            <a:extLst>
              <a:ext uri="{FF2B5EF4-FFF2-40B4-BE49-F238E27FC236}">
                <a16:creationId xmlns:a16="http://schemas.microsoft.com/office/drawing/2014/main" id="{C4DD47DE-0ACF-7814-BA71-71302C790350}"/>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20508" y="1502600"/>
            <a:ext cx="2105745" cy="1275982"/>
          </a:xfrm>
          <a:prstGeom prst="rect">
            <a:avLst/>
          </a:prstGeom>
          <a:noFill/>
          <a:ln>
            <a:noFill/>
          </a:ln>
        </p:spPr>
      </p:pic>
      <p:pic>
        <p:nvPicPr>
          <p:cNvPr id="26" name="Grafik 25" descr="2">
            <a:extLst>
              <a:ext uri="{FF2B5EF4-FFF2-40B4-BE49-F238E27FC236}">
                <a16:creationId xmlns:a16="http://schemas.microsoft.com/office/drawing/2014/main" id="{DCCC1E86-9D48-1447-BF5D-1CB4471FAF37}"/>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09220" y="357237"/>
            <a:ext cx="1489375" cy="1115494"/>
          </a:xfrm>
          <a:prstGeom prst="rect">
            <a:avLst/>
          </a:prstGeom>
          <a:noFill/>
          <a:ln>
            <a:noFill/>
          </a:ln>
        </p:spPr>
      </p:pic>
      <p:sp>
        <p:nvSpPr>
          <p:cNvPr id="28" name="Rectangle 2">
            <a:extLst>
              <a:ext uri="{FF2B5EF4-FFF2-40B4-BE49-F238E27FC236}">
                <a16:creationId xmlns:a16="http://schemas.microsoft.com/office/drawing/2014/main" id="{372F81F8-E069-5880-8730-09F340FCA100}"/>
              </a:ext>
            </a:extLst>
          </p:cNvPr>
          <p:cNvSpPr>
            <a:spLocks noChangeArrowheads="1"/>
          </p:cNvSpPr>
          <p:nvPr/>
        </p:nvSpPr>
        <p:spPr bwMode="auto">
          <a:xfrm>
            <a:off x="8279026" y="294353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35" name="Rectangle 9">
            <a:extLst>
              <a:ext uri="{FF2B5EF4-FFF2-40B4-BE49-F238E27FC236}">
                <a16:creationId xmlns:a16="http://schemas.microsoft.com/office/drawing/2014/main" id="{9F110D7C-F915-D997-E592-D44FA3C34EBA}"/>
              </a:ext>
            </a:extLst>
          </p:cNvPr>
          <p:cNvSpPr>
            <a:spLocks noChangeArrowheads="1"/>
          </p:cNvSpPr>
          <p:nvPr/>
        </p:nvSpPr>
        <p:spPr bwMode="auto">
          <a:xfrm>
            <a:off x="10223852" y="38112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39" name="Rectangle 11">
            <a:extLst>
              <a:ext uri="{FF2B5EF4-FFF2-40B4-BE49-F238E27FC236}">
                <a16:creationId xmlns:a16="http://schemas.microsoft.com/office/drawing/2014/main" id="{155C9786-7C72-272C-7695-8C77955FE7AC}"/>
              </a:ext>
            </a:extLst>
          </p:cNvPr>
          <p:cNvSpPr>
            <a:spLocks noChangeArrowheads="1"/>
          </p:cNvSpPr>
          <p:nvPr/>
        </p:nvSpPr>
        <p:spPr bwMode="auto">
          <a:xfrm>
            <a:off x="7154562" y="44656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42" name="Objekt 41">
            <a:extLst>
              <a:ext uri="{FF2B5EF4-FFF2-40B4-BE49-F238E27FC236}">
                <a16:creationId xmlns:a16="http://schemas.microsoft.com/office/drawing/2014/main" id="{0B558428-F1BD-2A05-26C8-FA0C97FE502B}"/>
              </a:ext>
            </a:extLst>
          </p:cNvPr>
          <p:cNvGraphicFramePr>
            <a:graphicFrameLocks noChangeAspect="1"/>
          </p:cNvGraphicFramePr>
          <p:nvPr>
            <p:extLst>
              <p:ext uri="{D42A27DB-BD31-4B8C-83A1-F6EECF244321}">
                <p14:modId xmlns:p14="http://schemas.microsoft.com/office/powerpoint/2010/main" val="2291220641"/>
              </p:ext>
            </p:extLst>
          </p:nvPr>
        </p:nvGraphicFramePr>
        <p:xfrm>
          <a:off x="5548313" y="4427538"/>
          <a:ext cx="1481137" cy="473075"/>
        </p:xfrm>
        <a:graphic>
          <a:graphicData uri="http://schemas.openxmlformats.org/presentationml/2006/ole">
            <mc:AlternateContent xmlns:mc="http://schemas.openxmlformats.org/markup-compatibility/2006">
              <mc:Choice xmlns:v="urn:schemas-microsoft-com:vml" Requires="v">
                <p:oleObj name="Equation" r:id="rId13" imgW="787320" imgH="241200" progId="Equation.DSMT4">
                  <p:embed/>
                </p:oleObj>
              </mc:Choice>
              <mc:Fallback>
                <p:oleObj name="Equation" r:id="rId13" imgW="787320" imgH="241200" progId="Equation.DSMT4">
                  <p:embed/>
                  <p:pic>
                    <p:nvPicPr>
                      <p:cNvPr id="0" name="Object 12"/>
                      <p:cNvPicPr>
                        <a:picLocks noChangeAspect="1" noChangeArrowheads="1"/>
                      </p:cNvPicPr>
                      <p:nvPr/>
                    </p:nvPicPr>
                    <p:blipFill>
                      <a:blip r:embed="rId14"/>
                      <a:srcRect/>
                      <a:stretch>
                        <a:fillRect/>
                      </a:stretch>
                    </p:blipFill>
                    <p:spPr bwMode="auto">
                      <a:xfrm>
                        <a:off x="5548313" y="4427538"/>
                        <a:ext cx="1481137" cy="473075"/>
                      </a:xfrm>
                      <a:prstGeom prst="rect">
                        <a:avLst/>
                      </a:prstGeom>
                      <a:noFill/>
                    </p:spPr>
                  </p:pic>
                </p:oleObj>
              </mc:Fallback>
            </mc:AlternateContent>
          </a:graphicData>
        </a:graphic>
      </p:graphicFrame>
      <p:graphicFrame>
        <p:nvGraphicFramePr>
          <p:cNvPr id="48" name="Objekt 47">
            <a:extLst>
              <a:ext uri="{FF2B5EF4-FFF2-40B4-BE49-F238E27FC236}">
                <a16:creationId xmlns:a16="http://schemas.microsoft.com/office/drawing/2014/main" id="{463C3C42-3DD5-7461-3509-3296C2B82C77}"/>
              </a:ext>
            </a:extLst>
          </p:cNvPr>
          <p:cNvGraphicFramePr>
            <a:graphicFrameLocks noChangeAspect="1"/>
          </p:cNvGraphicFramePr>
          <p:nvPr>
            <p:extLst>
              <p:ext uri="{D42A27DB-BD31-4B8C-83A1-F6EECF244321}">
                <p14:modId xmlns:p14="http://schemas.microsoft.com/office/powerpoint/2010/main" val="4293096354"/>
              </p:ext>
            </p:extLst>
          </p:nvPr>
        </p:nvGraphicFramePr>
        <p:xfrm>
          <a:off x="5525252" y="3382379"/>
          <a:ext cx="1760046" cy="632516"/>
        </p:xfrm>
        <a:graphic>
          <a:graphicData uri="http://schemas.openxmlformats.org/presentationml/2006/ole">
            <mc:AlternateContent xmlns:mc="http://schemas.openxmlformats.org/markup-compatibility/2006">
              <mc:Choice xmlns:v="urn:schemas-microsoft-com:vml" Requires="v">
                <p:oleObj name="Equation" r:id="rId15" imgW="1219200" imgH="419100" progId="Equation.DSMT4">
                  <p:embed/>
                </p:oleObj>
              </mc:Choice>
              <mc:Fallback>
                <p:oleObj name="Equation" r:id="rId15" imgW="1219200" imgH="419100" progId="Equation.DSMT4">
                  <p:embed/>
                  <p:pic>
                    <p:nvPicPr>
                      <p:cNvPr id="0"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25252" y="3382379"/>
                        <a:ext cx="1760046" cy="632516"/>
                      </a:xfrm>
                      <a:prstGeom prst="rect">
                        <a:avLst/>
                      </a:prstGeom>
                      <a:noFill/>
                    </p:spPr>
                  </p:pic>
                </p:oleObj>
              </mc:Fallback>
            </mc:AlternateContent>
          </a:graphicData>
        </a:graphic>
      </p:graphicFrame>
      <p:sp>
        <p:nvSpPr>
          <p:cNvPr id="50" name="Textfeld 49">
            <a:extLst>
              <a:ext uri="{FF2B5EF4-FFF2-40B4-BE49-F238E27FC236}">
                <a16:creationId xmlns:a16="http://schemas.microsoft.com/office/drawing/2014/main" id="{7E38272A-0764-551D-2414-6FE704AFC8D8}"/>
              </a:ext>
            </a:extLst>
          </p:cNvPr>
          <p:cNvSpPr txBox="1"/>
          <p:nvPr/>
        </p:nvSpPr>
        <p:spPr>
          <a:xfrm>
            <a:off x="5474445" y="2998717"/>
            <a:ext cx="4022749" cy="369332"/>
          </a:xfrm>
          <a:prstGeom prst="rect">
            <a:avLst/>
          </a:prstGeom>
          <a:noFill/>
        </p:spPr>
        <p:txBody>
          <a:bodyPr wrap="square" rtlCol="0">
            <a:spAutoFit/>
          </a:bodyPr>
          <a:lstStyle/>
          <a:p>
            <a:r>
              <a:rPr lang="de-CH" dirty="0"/>
              <a:t>Intensität (Helligkeit) im Teilchenmodell:</a:t>
            </a:r>
          </a:p>
        </p:txBody>
      </p:sp>
      <p:sp>
        <p:nvSpPr>
          <p:cNvPr id="51" name="Rectangle 17">
            <a:extLst>
              <a:ext uri="{FF2B5EF4-FFF2-40B4-BE49-F238E27FC236}">
                <a16:creationId xmlns:a16="http://schemas.microsoft.com/office/drawing/2014/main" id="{8236679F-D6EF-6A23-6880-7E909BF7AB4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54" name="Textfeld 53">
            <a:extLst>
              <a:ext uri="{FF2B5EF4-FFF2-40B4-BE49-F238E27FC236}">
                <a16:creationId xmlns:a16="http://schemas.microsoft.com/office/drawing/2014/main" id="{B2E4B310-C56D-E3B7-0C81-8F852660DB4A}"/>
              </a:ext>
            </a:extLst>
          </p:cNvPr>
          <p:cNvSpPr txBox="1"/>
          <p:nvPr/>
        </p:nvSpPr>
        <p:spPr>
          <a:xfrm>
            <a:off x="5474445" y="4047546"/>
            <a:ext cx="4022749" cy="369332"/>
          </a:xfrm>
          <a:prstGeom prst="rect">
            <a:avLst/>
          </a:prstGeom>
          <a:noFill/>
        </p:spPr>
        <p:txBody>
          <a:bodyPr wrap="square" rtlCol="0">
            <a:spAutoFit/>
          </a:bodyPr>
          <a:lstStyle/>
          <a:p>
            <a:r>
              <a:rPr lang="de-CH" dirty="0"/>
              <a:t>Intensität (Helligkeit) Wellenmodell:</a:t>
            </a:r>
          </a:p>
        </p:txBody>
      </p:sp>
      <p:sp>
        <p:nvSpPr>
          <p:cNvPr id="57" name="Textfeld 56">
            <a:extLst>
              <a:ext uri="{FF2B5EF4-FFF2-40B4-BE49-F238E27FC236}">
                <a16:creationId xmlns:a16="http://schemas.microsoft.com/office/drawing/2014/main" id="{8951B8AE-CF12-DB16-4B3E-6286D5A03C36}"/>
              </a:ext>
            </a:extLst>
          </p:cNvPr>
          <p:cNvSpPr txBox="1"/>
          <p:nvPr/>
        </p:nvSpPr>
        <p:spPr>
          <a:xfrm>
            <a:off x="9356199" y="3616887"/>
            <a:ext cx="2531001" cy="784830"/>
          </a:xfrm>
          <a:prstGeom prst="rect">
            <a:avLst/>
          </a:prstGeom>
          <a:noFill/>
        </p:spPr>
        <p:txBody>
          <a:bodyPr wrap="square" rtlCol="0">
            <a:spAutoFit/>
          </a:bodyPr>
          <a:lstStyle/>
          <a:p>
            <a:r>
              <a:rPr lang="de-CH" sz="1500" dirty="0"/>
              <a:t>[</a:t>
            </a:r>
            <a:r>
              <a:rPr lang="de-CH" sz="1500" i="1" dirty="0"/>
              <a:t>E</a:t>
            </a:r>
            <a:r>
              <a:rPr lang="de-CH" sz="1500" dirty="0"/>
              <a:t>: elektrische Feldstärke («Amplitude»)]</a:t>
            </a:r>
          </a:p>
          <a:p>
            <a:r>
              <a:rPr lang="de-CH" sz="1500" i="1" dirty="0"/>
              <a:t>n</a:t>
            </a:r>
            <a:r>
              <a:rPr lang="de-CH" sz="1500" dirty="0"/>
              <a:t>: Photonenflussdichte</a:t>
            </a:r>
          </a:p>
        </p:txBody>
      </p:sp>
      <p:sp>
        <p:nvSpPr>
          <p:cNvPr id="58" name="Textfeld 57">
            <a:extLst>
              <a:ext uri="{FF2B5EF4-FFF2-40B4-BE49-F238E27FC236}">
                <a16:creationId xmlns:a16="http://schemas.microsoft.com/office/drawing/2014/main" id="{27767532-B838-37F4-644E-1A10696EB21D}"/>
              </a:ext>
            </a:extLst>
          </p:cNvPr>
          <p:cNvSpPr txBox="1"/>
          <p:nvPr/>
        </p:nvSpPr>
        <p:spPr>
          <a:xfrm>
            <a:off x="5479433" y="6166915"/>
            <a:ext cx="3138616" cy="646331"/>
          </a:xfrm>
          <a:prstGeom prst="rect">
            <a:avLst/>
          </a:prstGeom>
          <a:noFill/>
        </p:spPr>
        <p:txBody>
          <a:bodyPr wrap="square" rtlCol="0">
            <a:spAutoFit/>
          </a:bodyPr>
          <a:lstStyle/>
          <a:p>
            <a:r>
              <a:rPr lang="de-CH" dirty="0"/>
              <a:t>(</a:t>
            </a:r>
            <a:r>
              <a:rPr lang="de-CH" i="1" dirty="0"/>
              <a:t>n</a:t>
            </a:r>
            <a:r>
              <a:rPr lang="de-CH" dirty="0"/>
              <a:t> = Antreffwahrscheinlichkeit Photon)</a:t>
            </a:r>
          </a:p>
        </p:txBody>
      </p:sp>
      <p:pic>
        <p:nvPicPr>
          <p:cNvPr id="60" name="Picture 1029" descr="DSC00034">
            <a:extLst>
              <a:ext uri="{FF2B5EF4-FFF2-40B4-BE49-F238E27FC236}">
                <a16:creationId xmlns:a16="http://schemas.microsoft.com/office/drawing/2014/main" id="{80208D3E-15E5-1046-1196-1E2E3F3CE98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41850" t="32468" r="33974" b="29437"/>
          <a:stretch>
            <a:fillRect/>
          </a:stretch>
        </p:blipFill>
        <p:spPr bwMode="auto">
          <a:xfrm>
            <a:off x="3846789" y="187202"/>
            <a:ext cx="1243681" cy="124368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2" name="Objekt 61">
            <a:extLst>
              <a:ext uri="{FF2B5EF4-FFF2-40B4-BE49-F238E27FC236}">
                <a16:creationId xmlns:a16="http://schemas.microsoft.com/office/drawing/2014/main" id="{7418C59E-415C-4170-8E1F-768088E20AC1}"/>
              </a:ext>
            </a:extLst>
          </p:cNvPr>
          <p:cNvGraphicFramePr>
            <a:graphicFrameLocks noChangeAspect="1"/>
          </p:cNvGraphicFramePr>
          <p:nvPr>
            <p:extLst>
              <p:ext uri="{D42A27DB-BD31-4B8C-83A1-F6EECF244321}">
                <p14:modId xmlns:p14="http://schemas.microsoft.com/office/powerpoint/2010/main" val="3127590494"/>
              </p:ext>
            </p:extLst>
          </p:nvPr>
        </p:nvGraphicFramePr>
        <p:xfrm>
          <a:off x="7436391" y="3434695"/>
          <a:ext cx="1114484" cy="418210"/>
        </p:xfrm>
        <a:graphic>
          <a:graphicData uri="http://schemas.openxmlformats.org/presentationml/2006/ole">
            <mc:AlternateContent xmlns:mc="http://schemas.openxmlformats.org/markup-compatibility/2006">
              <mc:Choice xmlns:v="urn:schemas-microsoft-com:vml" Requires="v">
                <p:oleObj name="Equation" r:id="rId18" imgW="795299" imgH="298450" progId="Equation.DSMT4">
                  <p:embed/>
                </p:oleObj>
              </mc:Choice>
              <mc:Fallback>
                <p:oleObj name="Equation" r:id="rId18" imgW="795299" imgH="298450" progId="Equation.DSMT4">
                  <p:embed/>
                  <p:pic>
                    <p:nvPicPr>
                      <p:cNvPr id="0" name=""/>
                      <p:cNvPicPr/>
                      <p:nvPr/>
                    </p:nvPicPr>
                    <p:blipFill>
                      <a:blip r:embed="rId19"/>
                      <a:stretch>
                        <a:fillRect/>
                      </a:stretch>
                    </p:blipFill>
                    <p:spPr>
                      <a:xfrm>
                        <a:off x="7436391" y="3434695"/>
                        <a:ext cx="1114484" cy="418210"/>
                      </a:xfrm>
                      <a:prstGeom prst="rect">
                        <a:avLst/>
                      </a:prstGeom>
                    </p:spPr>
                  </p:pic>
                </p:oleObj>
              </mc:Fallback>
            </mc:AlternateContent>
          </a:graphicData>
        </a:graphic>
      </p:graphicFrame>
      <p:graphicFrame>
        <p:nvGraphicFramePr>
          <p:cNvPr id="64" name="Objekt 63">
            <a:extLst>
              <a:ext uri="{FF2B5EF4-FFF2-40B4-BE49-F238E27FC236}">
                <a16:creationId xmlns:a16="http://schemas.microsoft.com/office/drawing/2014/main" id="{B1DF9F60-9A48-EFAA-B370-40917EE433BC}"/>
              </a:ext>
            </a:extLst>
          </p:cNvPr>
          <p:cNvGraphicFramePr>
            <a:graphicFrameLocks noChangeAspect="1"/>
          </p:cNvGraphicFramePr>
          <p:nvPr>
            <p:extLst>
              <p:ext uri="{D42A27DB-BD31-4B8C-83A1-F6EECF244321}">
                <p14:modId xmlns:p14="http://schemas.microsoft.com/office/powerpoint/2010/main" val="1910565328"/>
              </p:ext>
            </p:extLst>
          </p:nvPr>
        </p:nvGraphicFramePr>
        <p:xfrm>
          <a:off x="7173527" y="4494593"/>
          <a:ext cx="1114484" cy="418210"/>
        </p:xfrm>
        <a:graphic>
          <a:graphicData uri="http://schemas.openxmlformats.org/presentationml/2006/ole">
            <mc:AlternateContent xmlns:mc="http://schemas.openxmlformats.org/markup-compatibility/2006">
              <mc:Choice xmlns:v="urn:schemas-microsoft-com:vml" Requires="v">
                <p:oleObj name="Equation" r:id="rId18" imgW="795299" imgH="298450" progId="Equation.DSMT4">
                  <p:embed/>
                </p:oleObj>
              </mc:Choice>
              <mc:Fallback>
                <p:oleObj name="Equation" r:id="rId18" imgW="795299" imgH="298450" progId="Equation.DSMT4">
                  <p:embed/>
                  <p:pic>
                    <p:nvPicPr>
                      <p:cNvPr id="62" name="Objekt 61">
                        <a:extLst>
                          <a:ext uri="{FF2B5EF4-FFF2-40B4-BE49-F238E27FC236}">
                            <a16:creationId xmlns:a16="http://schemas.microsoft.com/office/drawing/2014/main" id="{7418C59E-415C-4170-8E1F-768088E20AC1}"/>
                          </a:ext>
                        </a:extLst>
                      </p:cNvPr>
                      <p:cNvPicPr/>
                      <p:nvPr/>
                    </p:nvPicPr>
                    <p:blipFill>
                      <a:blip r:embed="rId19"/>
                      <a:stretch>
                        <a:fillRect/>
                      </a:stretch>
                    </p:blipFill>
                    <p:spPr>
                      <a:xfrm>
                        <a:off x="7173527" y="4494593"/>
                        <a:ext cx="1114484" cy="418210"/>
                      </a:xfrm>
                      <a:prstGeom prst="rect">
                        <a:avLst/>
                      </a:prstGeom>
                    </p:spPr>
                  </p:pic>
                </p:oleObj>
              </mc:Fallback>
            </mc:AlternateContent>
          </a:graphicData>
        </a:graphic>
      </p:graphicFrame>
      <p:sp>
        <p:nvSpPr>
          <p:cNvPr id="2" name="Textfeld 1">
            <a:extLst>
              <a:ext uri="{FF2B5EF4-FFF2-40B4-BE49-F238E27FC236}">
                <a16:creationId xmlns:a16="http://schemas.microsoft.com/office/drawing/2014/main" id="{1B6C4301-5A80-026A-ABF8-0BA91DC0FDC8}"/>
              </a:ext>
            </a:extLst>
          </p:cNvPr>
          <p:cNvSpPr txBox="1"/>
          <p:nvPr/>
        </p:nvSpPr>
        <p:spPr>
          <a:xfrm>
            <a:off x="10014438" y="2470638"/>
            <a:ext cx="1608993" cy="369332"/>
          </a:xfrm>
          <a:prstGeom prst="rect">
            <a:avLst/>
          </a:prstGeom>
          <a:noFill/>
        </p:spPr>
        <p:txBody>
          <a:bodyPr wrap="square" rtlCol="0">
            <a:spAutoFit/>
          </a:bodyPr>
          <a:lstStyle/>
          <a:p>
            <a:r>
              <a:rPr lang="de-CH" dirty="0"/>
              <a:t>Photonen</a:t>
            </a:r>
          </a:p>
        </p:txBody>
      </p:sp>
    </p:spTree>
    <p:extLst>
      <p:ext uri="{BB962C8B-B14F-4D97-AF65-F5344CB8AC3E}">
        <p14:creationId xmlns:p14="http://schemas.microsoft.com/office/powerpoint/2010/main" val="133303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2" grpId="0"/>
      <p:bldP spid="50" grpId="0"/>
      <p:bldP spid="54" grpId="0"/>
      <p:bldP spid="57" grpId="0"/>
      <p:bldP spid="58"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563AF-7C80-1B3A-8CF2-00F94410F853}"/>
            </a:ext>
          </a:extLst>
        </p:cNvPr>
        <p:cNvGrpSpPr/>
        <p:nvPr/>
      </p:nvGrpSpPr>
      <p:grpSpPr>
        <a:xfrm>
          <a:off x="0" y="0"/>
          <a:ext cx="0" cy="0"/>
          <a:chOff x="0" y="0"/>
          <a:chExt cx="0" cy="0"/>
        </a:xfrm>
      </p:grpSpPr>
      <p:sp>
        <p:nvSpPr>
          <p:cNvPr id="10" name="Rectangle 5">
            <a:extLst>
              <a:ext uri="{FF2B5EF4-FFF2-40B4-BE49-F238E27FC236}">
                <a16:creationId xmlns:a16="http://schemas.microsoft.com/office/drawing/2014/main" id="{F666156D-F70F-D49F-E0C4-CF8CB9E46FD4}"/>
              </a:ext>
            </a:extLst>
          </p:cNvPr>
          <p:cNvSpPr>
            <a:spLocks noChangeArrowheads="1"/>
          </p:cNvSpPr>
          <p:nvPr/>
        </p:nvSpPr>
        <p:spPr bwMode="auto">
          <a:xfrm flipV="1">
            <a:off x="3558745" y="400719"/>
            <a:ext cx="4357817" cy="24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sp>
        <p:nvSpPr>
          <p:cNvPr id="14" name="Rectangle 7">
            <a:extLst>
              <a:ext uri="{FF2B5EF4-FFF2-40B4-BE49-F238E27FC236}">
                <a16:creationId xmlns:a16="http://schemas.microsoft.com/office/drawing/2014/main" id="{E6053569-893A-A410-2E46-568FE3102C18}"/>
              </a:ext>
            </a:extLst>
          </p:cNvPr>
          <p:cNvSpPr>
            <a:spLocks noChangeArrowheads="1"/>
          </p:cNvSpPr>
          <p:nvPr/>
        </p:nvSpPr>
        <p:spPr bwMode="auto">
          <a:xfrm flipV="1">
            <a:off x="-1285662" y="1820562"/>
            <a:ext cx="3616970" cy="24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15" name="Objekt 14">
            <a:extLst>
              <a:ext uri="{FF2B5EF4-FFF2-40B4-BE49-F238E27FC236}">
                <a16:creationId xmlns:a16="http://schemas.microsoft.com/office/drawing/2014/main" id="{41234BBC-CF24-9026-FE1C-304B10274706}"/>
              </a:ext>
            </a:extLst>
          </p:cNvPr>
          <p:cNvGraphicFramePr>
            <a:graphicFrameLocks noChangeAspect="1"/>
          </p:cNvGraphicFramePr>
          <p:nvPr/>
        </p:nvGraphicFramePr>
        <p:xfrm>
          <a:off x="-1285662" y="2063740"/>
          <a:ext cx="268447" cy="45719"/>
        </p:xfrm>
        <a:graphic>
          <a:graphicData uri="http://schemas.openxmlformats.org/presentationml/2006/ole">
            <mc:AlternateContent xmlns:mc="http://schemas.openxmlformats.org/markup-compatibility/2006">
              <mc:Choice xmlns:v="urn:schemas-microsoft-com:vml" Requires="v">
                <p:oleObj name="Equation" r:id="rId2" imgW="901309" imgH="393529" progId="Equation.DSMT4">
                  <p:embed/>
                </p:oleObj>
              </mc:Choice>
              <mc:Fallback>
                <p:oleObj name="Equation" r:id="rId2" imgW="901309" imgH="393529" progId="Equation.DSMT4">
                  <p:embed/>
                  <p:pic>
                    <p:nvPicPr>
                      <p:cNvPr id="15" name="Objekt 14">
                        <a:extLst>
                          <a:ext uri="{FF2B5EF4-FFF2-40B4-BE49-F238E27FC236}">
                            <a16:creationId xmlns:a16="http://schemas.microsoft.com/office/drawing/2014/main" id="{7B143BC7-15A2-3B7B-8EA8-237BA830E8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662" y="2063740"/>
                        <a:ext cx="268447" cy="45719"/>
                      </a:xfrm>
                      <a:prstGeom prst="rect">
                        <a:avLst/>
                      </a:prstGeom>
                      <a:noFill/>
                    </p:spPr>
                  </p:pic>
                </p:oleObj>
              </mc:Fallback>
            </mc:AlternateContent>
          </a:graphicData>
        </a:graphic>
      </p:graphicFrame>
      <p:sp>
        <p:nvSpPr>
          <p:cNvPr id="16" name="Rectangle 9">
            <a:extLst>
              <a:ext uri="{FF2B5EF4-FFF2-40B4-BE49-F238E27FC236}">
                <a16:creationId xmlns:a16="http://schemas.microsoft.com/office/drawing/2014/main" id="{1D63144A-5BFE-8E90-D45F-75B32D768B55}"/>
              </a:ext>
            </a:extLst>
          </p:cNvPr>
          <p:cNvSpPr>
            <a:spLocks noChangeArrowheads="1"/>
          </p:cNvSpPr>
          <p:nvPr/>
        </p:nvSpPr>
        <p:spPr bwMode="auto">
          <a:xfrm>
            <a:off x="3713220" y="55900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dirty="0"/>
          </a:p>
        </p:txBody>
      </p:sp>
      <p:sp>
        <p:nvSpPr>
          <p:cNvPr id="6" name="Textfeld 5">
            <a:extLst>
              <a:ext uri="{FF2B5EF4-FFF2-40B4-BE49-F238E27FC236}">
                <a16:creationId xmlns:a16="http://schemas.microsoft.com/office/drawing/2014/main" id="{1B0E81D3-ECF2-F11A-4045-7C7645DE6C7C}"/>
              </a:ext>
            </a:extLst>
          </p:cNvPr>
          <p:cNvSpPr txBox="1"/>
          <p:nvPr/>
        </p:nvSpPr>
        <p:spPr>
          <a:xfrm>
            <a:off x="271846" y="255373"/>
            <a:ext cx="3871784" cy="800219"/>
          </a:xfrm>
          <a:prstGeom prst="rect">
            <a:avLst/>
          </a:prstGeom>
          <a:noFill/>
        </p:spPr>
        <p:txBody>
          <a:bodyPr wrap="square" rtlCol="0">
            <a:spAutoFit/>
          </a:bodyPr>
          <a:lstStyle/>
          <a:p>
            <a:r>
              <a:rPr lang="de-CH" sz="2000" dirty="0"/>
              <a:t>Elektronen als Teilchenerscheinung</a:t>
            </a:r>
          </a:p>
          <a:p>
            <a:endParaRPr lang="de-CH" sz="800" dirty="0"/>
          </a:p>
          <a:p>
            <a:r>
              <a:rPr lang="de-CH" dirty="0"/>
              <a:t>Kathodenstrahlen</a:t>
            </a:r>
          </a:p>
        </p:txBody>
      </p:sp>
      <p:sp>
        <p:nvSpPr>
          <p:cNvPr id="8" name="Textfeld 7">
            <a:extLst>
              <a:ext uri="{FF2B5EF4-FFF2-40B4-BE49-F238E27FC236}">
                <a16:creationId xmlns:a16="http://schemas.microsoft.com/office/drawing/2014/main" id="{2F8FBF40-EB6F-9EEE-26AF-BF23B68CA540}"/>
              </a:ext>
            </a:extLst>
          </p:cNvPr>
          <p:cNvSpPr txBox="1"/>
          <p:nvPr/>
        </p:nvSpPr>
        <p:spPr>
          <a:xfrm>
            <a:off x="243621" y="3313032"/>
            <a:ext cx="3871784" cy="1261884"/>
          </a:xfrm>
          <a:prstGeom prst="rect">
            <a:avLst/>
          </a:prstGeom>
          <a:noFill/>
        </p:spPr>
        <p:txBody>
          <a:bodyPr wrap="square" rtlCol="0">
            <a:spAutoFit/>
          </a:bodyPr>
          <a:lstStyle/>
          <a:p>
            <a:r>
              <a:rPr lang="de-CH" sz="2000" dirty="0"/>
              <a:t>Elektronen als Wellenerscheinung</a:t>
            </a:r>
          </a:p>
          <a:p>
            <a:endParaRPr lang="de-CH" sz="800" dirty="0"/>
          </a:p>
          <a:p>
            <a:r>
              <a:rPr lang="de-CH" sz="2000" dirty="0"/>
              <a:t>Linienspektrum</a:t>
            </a:r>
          </a:p>
          <a:p>
            <a:endParaRPr lang="de-CH" sz="800" dirty="0"/>
          </a:p>
          <a:p>
            <a:r>
              <a:rPr lang="de-CH" sz="2000" dirty="0"/>
              <a:t>Beugungsmuster</a:t>
            </a:r>
          </a:p>
        </p:txBody>
      </p:sp>
      <p:pic>
        <p:nvPicPr>
          <p:cNvPr id="9" name="Grafik 8" descr="3">
            <a:extLst>
              <a:ext uri="{FF2B5EF4-FFF2-40B4-BE49-F238E27FC236}">
                <a16:creationId xmlns:a16="http://schemas.microsoft.com/office/drawing/2014/main" id="{5E2FE07F-F4BF-F18A-9379-C2A6065F0AF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03" y="1488184"/>
            <a:ext cx="2358738" cy="1664925"/>
          </a:xfrm>
          <a:prstGeom prst="rect">
            <a:avLst/>
          </a:prstGeom>
          <a:noFill/>
          <a:ln>
            <a:noFill/>
          </a:ln>
        </p:spPr>
      </p:pic>
      <p:pic>
        <p:nvPicPr>
          <p:cNvPr id="11" name="Grafik 10" descr="3">
            <a:extLst>
              <a:ext uri="{FF2B5EF4-FFF2-40B4-BE49-F238E27FC236}">
                <a16:creationId xmlns:a16="http://schemas.microsoft.com/office/drawing/2014/main" id="{E7C2725B-8364-F4A5-372D-5F0BD46716F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3541" y="1190568"/>
            <a:ext cx="2358738" cy="1200329"/>
          </a:xfrm>
          <a:prstGeom prst="rect">
            <a:avLst/>
          </a:prstGeom>
          <a:noFill/>
          <a:ln>
            <a:noFill/>
          </a:ln>
        </p:spPr>
      </p:pic>
      <p:pic>
        <p:nvPicPr>
          <p:cNvPr id="12" name="Grafik 11" descr="3">
            <a:extLst>
              <a:ext uri="{FF2B5EF4-FFF2-40B4-BE49-F238E27FC236}">
                <a16:creationId xmlns:a16="http://schemas.microsoft.com/office/drawing/2014/main" id="{04213C52-DBD8-3312-DEE1-143020FD3EE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9438"/>
          <a:stretch>
            <a:fillRect/>
          </a:stretch>
        </p:blipFill>
        <p:spPr bwMode="auto">
          <a:xfrm>
            <a:off x="2445192" y="3666969"/>
            <a:ext cx="2510731" cy="1341819"/>
          </a:xfrm>
          <a:prstGeom prst="rect">
            <a:avLst/>
          </a:prstGeom>
          <a:noFill/>
          <a:ln>
            <a:noFill/>
          </a:ln>
          <a:extLst>
            <a:ext uri="{53640926-AAD7-44D8-BBD7-CCE9431645EC}">
              <a14:shadowObscured xmlns:a14="http://schemas.microsoft.com/office/drawing/2010/main"/>
            </a:ext>
          </a:extLst>
        </p:spPr>
      </p:pic>
      <p:pic>
        <p:nvPicPr>
          <p:cNvPr id="13" name="Grafik 12" descr="3">
            <a:extLst>
              <a:ext uri="{FF2B5EF4-FFF2-40B4-BE49-F238E27FC236}">
                <a16:creationId xmlns:a16="http://schemas.microsoft.com/office/drawing/2014/main" id="{FEA8128E-71DD-71E4-EF74-C22FE4880F2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V="1">
            <a:off x="330859" y="4701910"/>
            <a:ext cx="3812771" cy="377448"/>
          </a:xfrm>
          <a:prstGeom prst="rect">
            <a:avLst/>
          </a:prstGeom>
          <a:noFill/>
          <a:ln>
            <a:noFill/>
          </a:ln>
        </p:spPr>
      </p:pic>
      <p:pic>
        <p:nvPicPr>
          <p:cNvPr id="17" name="Grafik 16" descr="3">
            <a:extLst>
              <a:ext uri="{FF2B5EF4-FFF2-40B4-BE49-F238E27FC236}">
                <a16:creationId xmlns:a16="http://schemas.microsoft.com/office/drawing/2014/main" id="{3A9C1FF1-C83F-F51C-453E-ED5DA2FA9C95}"/>
              </a:ext>
            </a:extLst>
          </p:cNvPr>
          <p:cNvPicPr>
            <a:picLocks noChangeAspect="1"/>
          </p:cNvPicPr>
          <p:nvPr/>
        </p:nvPicPr>
        <p:blipFill>
          <a:blip r:embed="rId8" cstate="print">
            <a:extLst>
              <a:ext uri="{28A0092B-C50C-407E-A947-70E740481C1C}">
                <a14:useLocalDpi xmlns:a14="http://schemas.microsoft.com/office/drawing/2010/main" val="0"/>
              </a:ext>
            </a:extLst>
          </a:blip>
          <a:srcRect t="6535" r="4533" b="10693"/>
          <a:stretch>
            <a:fillRect/>
          </a:stretch>
        </p:blipFill>
        <p:spPr bwMode="auto">
          <a:xfrm>
            <a:off x="354059" y="5155225"/>
            <a:ext cx="1371721" cy="1447402"/>
          </a:xfrm>
          <a:prstGeom prst="rect">
            <a:avLst/>
          </a:prstGeom>
          <a:noFill/>
          <a:ln>
            <a:noFill/>
          </a:ln>
        </p:spPr>
      </p:pic>
      <p:pic>
        <p:nvPicPr>
          <p:cNvPr id="18" name="Grafik 17" descr="3">
            <a:extLst>
              <a:ext uri="{FF2B5EF4-FFF2-40B4-BE49-F238E27FC236}">
                <a16:creationId xmlns:a16="http://schemas.microsoft.com/office/drawing/2014/main" id="{8226D3F4-0404-C1E0-7E90-3C2B24CFD85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27107" y="5206352"/>
            <a:ext cx="3031606" cy="1743770"/>
          </a:xfrm>
          <a:prstGeom prst="rect">
            <a:avLst/>
          </a:prstGeom>
          <a:noFill/>
          <a:ln>
            <a:noFill/>
          </a:ln>
        </p:spPr>
      </p:pic>
      <p:pic>
        <p:nvPicPr>
          <p:cNvPr id="20" name="Grafik 19" descr="3">
            <a:extLst>
              <a:ext uri="{FF2B5EF4-FFF2-40B4-BE49-F238E27FC236}">
                <a16:creationId xmlns:a16="http://schemas.microsoft.com/office/drawing/2014/main" id="{0B65B91F-AE39-855C-933B-D25DA574E201}"/>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34681" y="539109"/>
            <a:ext cx="3949439" cy="377449"/>
          </a:xfrm>
          <a:prstGeom prst="rect">
            <a:avLst/>
          </a:prstGeom>
          <a:noFill/>
          <a:ln>
            <a:noFill/>
          </a:ln>
        </p:spPr>
      </p:pic>
      <p:pic>
        <p:nvPicPr>
          <p:cNvPr id="23" name="Picture 4" descr="DSC00036">
            <a:extLst>
              <a:ext uri="{FF2B5EF4-FFF2-40B4-BE49-F238E27FC236}">
                <a16:creationId xmlns:a16="http://schemas.microsoft.com/office/drawing/2014/main" id="{53F8D63E-8023-2555-2CCA-A9D9DE69715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l="5234" t="12968" r="37726" b="7288"/>
          <a:stretch>
            <a:fillRect/>
          </a:stretch>
        </p:blipFill>
        <p:spPr bwMode="auto">
          <a:xfrm>
            <a:off x="10074876" y="2381107"/>
            <a:ext cx="1462644" cy="141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feld 24">
            <a:extLst>
              <a:ext uri="{FF2B5EF4-FFF2-40B4-BE49-F238E27FC236}">
                <a16:creationId xmlns:a16="http://schemas.microsoft.com/office/drawing/2014/main" id="{95C549D4-607F-F1F6-813C-FEE90A325FD2}"/>
              </a:ext>
            </a:extLst>
          </p:cNvPr>
          <p:cNvSpPr txBox="1"/>
          <p:nvPr/>
        </p:nvSpPr>
        <p:spPr>
          <a:xfrm>
            <a:off x="5634681" y="4292846"/>
            <a:ext cx="4440195" cy="369332"/>
          </a:xfrm>
          <a:prstGeom prst="rect">
            <a:avLst/>
          </a:prstGeom>
          <a:noFill/>
        </p:spPr>
        <p:txBody>
          <a:bodyPr wrap="square" rtlCol="0">
            <a:spAutoFit/>
          </a:bodyPr>
          <a:lstStyle/>
          <a:p>
            <a:r>
              <a:rPr lang="de-CH" dirty="0"/>
              <a:t>Antreffwahrscheinlichkeit Elektron:</a:t>
            </a:r>
          </a:p>
        </p:txBody>
      </p:sp>
      <p:graphicFrame>
        <p:nvGraphicFramePr>
          <p:cNvPr id="26" name="Objekt 25">
            <a:extLst>
              <a:ext uri="{FF2B5EF4-FFF2-40B4-BE49-F238E27FC236}">
                <a16:creationId xmlns:a16="http://schemas.microsoft.com/office/drawing/2014/main" id="{103A29DE-8A9C-D4BA-802D-900B1A821724}"/>
              </a:ext>
            </a:extLst>
          </p:cNvPr>
          <p:cNvGraphicFramePr>
            <a:graphicFrameLocks noChangeAspect="1"/>
          </p:cNvGraphicFramePr>
          <p:nvPr>
            <p:extLst>
              <p:ext uri="{D42A27DB-BD31-4B8C-83A1-F6EECF244321}">
                <p14:modId xmlns:p14="http://schemas.microsoft.com/office/powerpoint/2010/main" val="1902214938"/>
              </p:ext>
            </p:extLst>
          </p:nvPr>
        </p:nvGraphicFramePr>
        <p:xfrm>
          <a:off x="5757250" y="4851393"/>
          <a:ext cx="1249360" cy="849948"/>
        </p:xfrm>
        <a:graphic>
          <a:graphicData uri="http://schemas.openxmlformats.org/presentationml/2006/ole">
            <mc:AlternateContent xmlns:mc="http://schemas.openxmlformats.org/markup-compatibility/2006">
              <mc:Choice xmlns:v="urn:schemas-microsoft-com:vml" Requires="v">
                <p:oleObj name="Equation" r:id="rId12" imgW="621228" imgH="422981" progId="Equation.DSMT4">
                  <p:embed/>
                </p:oleObj>
              </mc:Choice>
              <mc:Fallback>
                <p:oleObj name="Equation" r:id="rId12" imgW="621228" imgH="422981" progId="Equation.DSMT4">
                  <p:embed/>
                  <p:pic>
                    <p:nvPicPr>
                      <p:cNvPr id="0" name=""/>
                      <p:cNvPicPr/>
                      <p:nvPr/>
                    </p:nvPicPr>
                    <p:blipFill>
                      <a:blip r:embed="rId13"/>
                      <a:stretch>
                        <a:fillRect/>
                      </a:stretch>
                    </p:blipFill>
                    <p:spPr>
                      <a:xfrm>
                        <a:off x="5757250" y="4851393"/>
                        <a:ext cx="1249360" cy="849948"/>
                      </a:xfrm>
                      <a:prstGeom prst="rect">
                        <a:avLst/>
                      </a:prstGeom>
                    </p:spPr>
                  </p:pic>
                </p:oleObj>
              </mc:Fallback>
            </mc:AlternateContent>
          </a:graphicData>
        </a:graphic>
      </p:graphicFrame>
      <p:sp>
        <p:nvSpPr>
          <p:cNvPr id="27" name="Textfeld 26">
            <a:extLst>
              <a:ext uri="{FF2B5EF4-FFF2-40B4-BE49-F238E27FC236}">
                <a16:creationId xmlns:a16="http://schemas.microsoft.com/office/drawing/2014/main" id="{5B2F96E5-3953-5C36-60EE-D839A6A6ABB4}"/>
              </a:ext>
            </a:extLst>
          </p:cNvPr>
          <p:cNvSpPr txBox="1"/>
          <p:nvPr/>
        </p:nvSpPr>
        <p:spPr>
          <a:xfrm>
            <a:off x="5634681" y="5973663"/>
            <a:ext cx="3659962" cy="369332"/>
          </a:xfrm>
          <a:prstGeom prst="rect">
            <a:avLst/>
          </a:prstGeom>
          <a:noFill/>
        </p:spPr>
        <p:txBody>
          <a:bodyPr wrap="square" rtlCol="0">
            <a:spAutoFit/>
          </a:bodyPr>
          <a:lstStyle/>
          <a:p>
            <a:r>
              <a:rPr lang="de-CH" dirty="0">
                <a:latin typeface="Symbol" panose="05050102010706020507" pitchFamily="18" charset="2"/>
                <a:cs typeface="Arial" panose="020B0604020202020204" pitchFamily="34" charset="0"/>
              </a:rPr>
              <a:t>( </a:t>
            </a:r>
            <a:r>
              <a:rPr lang="de-CH" i="1" dirty="0">
                <a:latin typeface="Symbol" panose="05050102010706020507" pitchFamily="18" charset="2"/>
                <a:cs typeface="Arial" panose="020B0604020202020204" pitchFamily="34" charset="0"/>
              </a:rPr>
              <a:t>   </a:t>
            </a:r>
            <a:r>
              <a:rPr lang="de-CH" dirty="0">
                <a:latin typeface="Arial" panose="020B0604020202020204" pitchFamily="34" charset="0"/>
                <a:cs typeface="Arial" panose="020B0604020202020204" pitchFamily="34" charset="0"/>
              </a:rPr>
              <a:t>: Amplitude Materiewelle)</a:t>
            </a:r>
            <a:endParaRPr lang="de-CH" dirty="0">
              <a:latin typeface="Symbol" panose="05050102010706020507" pitchFamily="18" charset="2"/>
            </a:endParaRPr>
          </a:p>
        </p:txBody>
      </p:sp>
      <p:graphicFrame>
        <p:nvGraphicFramePr>
          <p:cNvPr id="30" name="Objekt 29">
            <a:extLst>
              <a:ext uri="{FF2B5EF4-FFF2-40B4-BE49-F238E27FC236}">
                <a16:creationId xmlns:a16="http://schemas.microsoft.com/office/drawing/2014/main" id="{8F5DC972-6543-A2EB-D6AB-2195A6ADDD1A}"/>
              </a:ext>
            </a:extLst>
          </p:cNvPr>
          <p:cNvGraphicFramePr>
            <a:graphicFrameLocks noChangeAspect="1"/>
          </p:cNvGraphicFramePr>
          <p:nvPr>
            <p:extLst>
              <p:ext uri="{D42A27DB-BD31-4B8C-83A1-F6EECF244321}">
                <p14:modId xmlns:p14="http://schemas.microsoft.com/office/powerpoint/2010/main" val="441616768"/>
              </p:ext>
            </p:extLst>
          </p:nvPr>
        </p:nvGraphicFramePr>
        <p:xfrm>
          <a:off x="5773726" y="6058321"/>
          <a:ext cx="271644" cy="292950"/>
        </p:xfrm>
        <a:graphic>
          <a:graphicData uri="http://schemas.openxmlformats.org/presentationml/2006/ole">
            <mc:AlternateContent xmlns:mc="http://schemas.openxmlformats.org/markup-compatibility/2006">
              <mc:Choice xmlns:v="urn:schemas-microsoft-com:vml" Requires="v">
                <p:oleObj name="Equation" r:id="rId14" imgW="161385" imgH="173919" progId="Equation.DSMT4">
                  <p:embed/>
                </p:oleObj>
              </mc:Choice>
              <mc:Fallback>
                <p:oleObj name="Equation" r:id="rId14" imgW="161385" imgH="173919" progId="Equation.DSMT4">
                  <p:embed/>
                  <p:pic>
                    <p:nvPicPr>
                      <p:cNvPr id="28" name="Objekt 27">
                        <a:extLst>
                          <a:ext uri="{FF2B5EF4-FFF2-40B4-BE49-F238E27FC236}">
                            <a16:creationId xmlns:a16="http://schemas.microsoft.com/office/drawing/2014/main" id="{06537F33-15B6-9D9B-EF89-2636F9CA0655}"/>
                          </a:ext>
                        </a:extLst>
                      </p:cNvPr>
                      <p:cNvPicPr/>
                      <p:nvPr/>
                    </p:nvPicPr>
                    <p:blipFill>
                      <a:blip r:embed="rId15"/>
                      <a:stretch>
                        <a:fillRect/>
                      </a:stretch>
                    </p:blipFill>
                    <p:spPr>
                      <a:xfrm>
                        <a:off x="5773726" y="6058321"/>
                        <a:ext cx="271644" cy="292950"/>
                      </a:xfrm>
                      <a:prstGeom prst="rect">
                        <a:avLst/>
                      </a:prstGeom>
                    </p:spPr>
                  </p:pic>
                </p:oleObj>
              </mc:Fallback>
            </mc:AlternateContent>
          </a:graphicData>
        </a:graphic>
      </p:graphicFrame>
      <p:pic>
        <p:nvPicPr>
          <p:cNvPr id="32" name="Picture 3" descr="DSC00038">
            <a:extLst>
              <a:ext uri="{FF2B5EF4-FFF2-40B4-BE49-F238E27FC236}">
                <a16:creationId xmlns:a16="http://schemas.microsoft.com/office/drawing/2014/main" id="{1412066F-AF04-9DD4-EA7C-978F9E05745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12785" t="9853" r="11692" b="17430"/>
          <a:stretch>
            <a:fillRect/>
          </a:stretch>
        </p:blipFill>
        <p:spPr>
          <a:xfrm>
            <a:off x="5652913" y="1372297"/>
            <a:ext cx="3638187" cy="2425158"/>
          </a:xfrm>
          <a:prstGeom prst="rect">
            <a:avLst/>
          </a:prstGeom>
          <a:noFill/>
          <a:ln/>
        </p:spPr>
      </p:pic>
      <p:pic>
        <p:nvPicPr>
          <p:cNvPr id="33" name="Grafik 32" descr="3">
            <a:extLst>
              <a:ext uri="{FF2B5EF4-FFF2-40B4-BE49-F238E27FC236}">
                <a16:creationId xmlns:a16="http://schemas.microsoft.com/office/drawing/2014/main" id="{62B02028-ACA3-F6AE-F54D-D74E679AA366}"/>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628440" y="4795593"/>
            <a:ext cx="3558837" cy="1819394"/>
          </a:xfrm>
          <a:prstGeom prst="rect">
            <a:avLst/>
          </a:prstGeom>
          <a:noFill/>
          <a:ln>
            <a:noFill/>
          </a:ln>
        </p:spPr>
      </p:pic>
      <p:pic>
        <p:nvPicPr>
          <p:cNvPr id="3" name="Picture 1026" descr="Abb_II">
            <a:extLst>
              <a:ext uri="{FF2B5EF4-FFF2-40B4-BE49-F238E27FC236}">
                <a16:creationId xmlns:a16="http://schemas.microsoft.com/office/drawing/2014/main" id="{49F54072-DDD6-B90A-1C24-9DB1A36A1AB9}"/>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925493" y="459910"/>
            <a:ext cx="1994661" cy="1496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18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5"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F92BD-7AF2-A885-B20B-64EC06914336}"/>
            </a:ext>
          </a:extLst>
        </p:cNvPr>
        <p:cNvGrpSpPr/>
        <p:nvPr/>
      </p:nvGrpSpPr>
      <p:grpSpPr>
        <a:xfrm>
          <a:off x="0" y="0"/>
          <a:ext cx="0" cy="0"/>
          <a:chOff x="0" y="0"/>
          <a:chExt cx="0" cy="0"/>
        </a:xfrm>
      </p:grpSpPr>
      <p:pic>
        <p:nvPicPr>
          <p:cNvPr id="48" name="Picture 32" descr="1">
            <a:extLst>
              <a:ext uri="{FF2B5EF4-FFF2-40B4-BE49-F238E27FC236}">
                <a16:creationId xmlns:a16="http://schemas.microsoft.com/office/drawing/2014/main" id="{E3B14BB5-A94A-4A2A-454B-82BB84C1319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6262" r="8815" b="1591"/>
          <a:stretch>
            <a:fillRect/>
          </a:stretch>
        </p:blipFill>
        <p:spPr bwMode="auto">
          <a:xfrm>
            <a:off x="5988382" y="-39041"/>
            <a:ext cx="1942833" cy="162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5" descr="1">
            <a:extLst>
              <a:ext uri="{FF2B5EF4-FFF2-40B4-BE49-F238E27FC236}">
                <a16:creationId xmlns:a16="http://schemas.microsoft.com/office/drawing/2014/main" id="{664963F2-D598-E97F-64C5-A4825E67B4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2868" y="2343766"/>
            <a:ext cx="1783510" cy="184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4" descr="1">
            <a:extLst>
              <a:ext uri="{FF2B5EF4-FFF2-40B4-BE49-F238E27FC236}">
                <a16:creationId xmlns:a16="http://schemas.microsoft.com/office/drawing/2014/main" id="{2D1932FC-8EF9-8F25-B962-5CBAC00410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9949" y="3189518"/>
            <a:ext cx="2154390" cy="1554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34" descr="1">
            <a:extLst>
              <a:ext uri="{FF2B5EF4-FFF2-40B4-BE49-F238E27FC236}">
                <a16:creationId xmlns:a16="http://schemas.microsoft.com/office/drawing/2014/main" id="{24E0A2C4-29AC-CADD-CEDC-78E2034668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8131" y="1609638"/>
            <a:ext cx="2043308" cy="1501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33" descr="1">
            <a:extLst>
              <a:ext uri="{FF2B5EF4-FFF2-40B4-BE49-F238E27FC236}">
                <a16:creationId xmlns:a16="http://schemas.microsoft.com/office/drawing/2014/main" id="{5D4FF364-706F-D975-10D2-FAC1719B559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7427" y="1336760"/>
            <a:ext cx="1597859" cy="160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
            <a:extLst>
              <a:ext uri="{FF2B5EF4-FFF2-40B4-BE49-F238E27FC236}">
                <a16:creationId xmlns:a16="http://schemas.microsoft.com/office/drawing/2014/main" id="{89F21E58-F43F-8308-79D9-CB2B549B619B}"/>
              </a:ext>
            </a:extLst>
          </p:cNvPr>
          <p:cNvSpPr>
            <a:spLocks noChangeArrowheads="1"/>
          </p:cNvSpPr>
          <p:nvPr/>
        </p:nvSpPr>
        <p:spPr bwMode="auto">
          <a:xfrm flipV="1">
            <a:off x="3558745" y="400719"/>
            <a:ext cx="4357817" cy="24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sp>
        <p:nvSpPr>
          <p:cNvPr id="14" name="Rectangle 7">
            <a:extLst>
              <a:ext uri="{FF2B5EF4-FFF2-40B4-BE49-F238E27FC236}">
                <a16:creationId xmlns:a16="http://schemas.microsoft.com/office/drawing/2014/main" id="{8C004E43-8F96-FDA6-F66A-1FDD651F339B}"/>
              </a:ext>
            </a:extLst>
          </p:cNvPr>
          <p:cNvSpPr>
            <a:spLocks noChangeArrowheads="1"/>
          </p:cNvSpPr>
          <p:nvPr/>
        </p:nvSpPr>
        <p:spPr bwMode="auto">
          <a:xfrm flipV="1">
            <a:off x="-1285662" y="1820562"/>
            <a:ext cx="3616970" cy="24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15" name="Objekt 14">
            <a:extLst>
              <a:ext uri="{FF2B5EF4-FFF2-40B4-BE49-F238E27FC236}">
                <a16:creationId xmlns:a16="http://schemas.microsoft.com/office/drawing/2014/main" id="{CEC4BBC3-D3D6-5BAD-F820-B0F6B82363E4}"/>
              </a:ext>
            </a:extLst>
          </p:cNvPr>
          <p:cNvGraphicFramePr>
            <a:graphicFrameLocks noChangeAspect="1"/>
          </p:cNvGraphicFramePr>
          <p:nvPr/>
        </p:nvGraphicFramePr>
        <p:xfrm>
          <a:off x="-1285662" y="2063740"/>
          <a:ext cx="268447" cy="45719"/>
        </p:xfrm>
        <a:graphic>
          <a:graphicData uri="http://schemas.openxmlformats.org/presentationml/2006/ole">
            <mc:AlternateContent xmlns:mc="http://schemas.openxmlformats.org/markup-compatibility/2006">
              <mc:Choice xmlns:v="urn:schemas-microsoft-com:vml" Requires="v">
                <p:oleObj name="Equation" r:id="rId7" imgW="901309" imgH="393529" progId="Equation.DSMT4">
                  <p:embed/>
                </p:oleObj>
              </mc:Choice>
              <mc:Fallback>
                <p:oleObj name="Equation" r:id="rId7" imgW="901309" imgH="393529" progId="Equation.DSMT4">
                  <p:embed/>
                  <p:pic>
                    <p:nvPicPr>
                      <p:cNvPr id="15" name="Objekt 14">
                        <a:extLst>
                          <a:ext uri="{FF2B5EF4-FFF2-40B4-BE49-F238E27FC236}">
                            <a16:creationId xmlns:a16="http://schemas.microsoft.com/office/drawing/2014/main" id="{7B143BC7-15A2-3B7B-8EA8-237BA830E8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85662" y="2063740"/>
                        <a:ext cx="268447" cy="45719"/>
                      </a:xfrm>
                      <a:prstGeom prst="rect">
                        <a:avLst/>
                      </a:prstGeom>
                      <a:noFill/>
                    </p:spPr>
                  </p:pic>
                </p:oleObj>
              </mc:Fallback>
            </mc:AlternateContent>
          </a:graphicData>
        </a:graphic>
      </p:graphicFrame>
      <p:sp>
        <p:nvSpPr>
          <p:cNvPr id="16" name="Rectangle 9">
            <a:extLst>
              <a:ext uri="{FF2B5EF4-FFF2-40B4-BE49-F238E27FC236}">
                <a16:creationId xmlns:a16="http://schemas.microsoft.com/office/drawing/2014/main" id="{E8CAA678-A600-A820-B86F-455C4B0673DA}"/>
              </a:ext>
            </a:extLst>
          </p:cNvPr>
          <p:cNvSpPr>
            <a:spLocks noChangeArrowheads="1"/>
          </p:cNvSpPr>
          <p:nvPr/>
        </p:nvSpPr>
        <p:spPr bwMode="auto">
          <a:xfrm>
            <a:off x="3713220" y="559000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2" name="Textfeld 1">
            <a:extLst>
              <a:ext uri="{FF2B5EF4-FFF2-40B4-BE49-F238E27FC236}">
                <a16:creationId xmlns:a16="http://schemas.microsoft.com/office/drawing/2014/main" id="{8F09E69D-DE77-C33C-CF83-F11BCC8833EC}"/>
              </a:ext>
            </a:extLst>
          </p:cNvPr>
          <p:cNvSpPr txBox="1"/>
          <p:nvPr/>
        </p:nvSpPr>
        <p:spPr>
          <a:xfrm>
            <a:off x="264545" y="137571"/>
            <a:ext cx="5049794" cy="1908215"/>
          </a:xfrm>
          <a:prstGeom prst="rect">
            <a:avLst/>
          </a:prstGeom>
          <a:noFill/>
        </p:spPr>
        <p:txBody>
          <a:bodyPr wrap="square" rtlCol="0">
            <a:spAutoFit/>
          </a:bodyPr>
          <a:lstStyle/>
          <a:p>
            <a:r>
              <a:rPr lang="de-CH" sz="2000" dirty="0"/>
              <a:t>Modul 2 Quantenchemie und chemische Bindung</a:t>
            </a:r>
          </a:p>
          <a:p>
            <a:endParaRPr lang="de-CH" sz="800" dirty="0"/>
          </a:p>
          <a:p>
            <a:r>
              <a:rPr lang="de-CH" dirty="0"/>
              <a:t>Die Wellenfunktionen des Wasserstoff-Atoms</a:t>
            </a:r>
          </a:p>
          <a:p>
            <a:endParaRPr lang="de-CH" sz="800" dirty="0"/>
          </a:p>
          <a:p>
            <a:r>
              <a:rPr lang="de-CH" dirty="0"/>
              <a:t>Die Elektronenpaarbindung im Wasserstoff-Atom</a:t>
            </a:r>
          </a:p>
          <a:p>
            <a:endParaRPr lang="de-CH" sz="800" dirty="0"/>
          </a:p>
          <a:p>
            <a:r>
              <a:rPr lang="de-CH" dirty="0"/>
              <a:t>Mehrelektronensysteme</a:t>
            </a:r>
          </a:p>
        </p:txBody>
      </p:sp>
      <p:graphicFrame>
        <p:nvGraphicFramePr>
          <p:cNvPr id="13" name="Objekt 12">
            <a:extLst>
              <a:ext uri="{FF2B5EF4-FFF2-40B4-BE49-F238E27FC236}">
                <a16:creationId xmlns:a16="http://schemas.microsoft.com/office/drawing/2014/main" id="{7DE3FCE8-D70E-DA0B-42C5-9DD0FA8A19E8}"/>
              </a:ext>
            </a:extLst>
          </p:cNvPr>
          <p:cNvGraphicFramePr>
            <a:graphicFrameLocks noChangeAspect="1"/>
          </p:cNvGraphicFramePr>
          <p:nvPr>
            <p:extLst>
              <p:ext uri="{D42A27DB-BD31-4B8C-83A1-F6EECF244321}">
                <p14:modId xmlns:p14="http://schemas.microsoft.com/office/powerpoint/2010/main" val="3617059242"/>
              </p:ext>
            </p:extLst>
          </p:nvPr>
        </p:nvGraphicFramePr>
        <p:xfrm>
          <a:off x="320842" y="5959642"/>
          <a:ext cx="1632726" cy="830941"/>
        </p:xfrm>
        <a:graphic>
          <a:graphicData uri="http://schemas.openxmlformats.org/presentationml/2006/ole">
            <mc:AlternateContent xmlns:mc="http://schemas.openxmlformats.org/markup-compatibility/2006">
              <mc:Choice xmlns:v="urn:schemas-microsoft-com:vml" Requires="v">
                <p:oleObj name="Equation" r:id="rId9" imgW="1066337" imgH="545863" progId="Equation.DSMT4">
                  <p:embed/>
                </p:oleObj>
              </mc:Choice>
              <mc:Fallback>
                <p:oleObj name="Equation" r:id="rId9" imgW="1066337" imgH="545863" progId="Equation.DSMT4">
                  <p:embed/>
                  <p:pic>
                    <p:nvPicPr>
                      <p:cNvPr id="9" name="Objek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842" y="5959642"/>
                        <a:ext cx="1632726" cy="830941"/>
                      </a:xfrm>
                      <a:prstGeom prst="rect">
                        <a:avLst/>
                      </a:prstGeom>
                      <a:noFill/>
                    </p:spPr>
                  </p:pic>
                </p:oleObj>
              </mc:Fallback>
            </mc:AlternateContent>
          </a:graphicData>
        </a:graphic>
      </p:graphicFrame>
      <p:pic>
        <p:nvPicPr>
          <p:cNvPr id="18" name="Picture 13" descr="1">
            <a:extLst>
              <a:ext uri="{FF2B5EF4-FFF2-40B4-BE49-F238E27FC236}">
                <a16:creationId xmlns:a16="http://schemas.microsoft.com/office/drawing/2014/main" id="{F66A63AF-D7F6-9525-79DF-3F79A2EB435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23355" y="5373519"/>
            <a:ext cx="1686682" cy="139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1">
            <a:extLst>
              <a:ext uri="{FF2B5EF4-FFF2-40B4-BE49-F238E27FC236}">
                <a16:creationId xmlns:a16="http://schemas.microsoft.com/office/drawing/2014/main" id="{B3B30F64-3248-5B7E-6AF8-B55B1A1F043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48648" y="5405075"/>
            <a:ext cx="1697288" cy="140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5" descr="1">
            <a:extLst>
              <a:ext uri="{FF2B5EF4-FFF2-40B4-BE49-F238E27FC236}">
                <a16:creationId xmlns:a16="http://schemas.microsoft.com/office/drawing/2014/main" id="{C0064B36-7605-A350-F227-5AD28144A00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757832" y="5174625"/>
            <a:ext cx="1863917" cy="138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7" descr="1">
            <a:extLst>
              <a:ext uri="{FF2B5EF4-FFF2-40B4-BE49-F238E27FC236}">
                <a16:creationId xmlns:a16="http://schemas.microsoft.com/office/drawing/2014/main" id="{5BE3B17E-E15C-71AE-AD52-4FF32FDAEC2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218821" y="5343006"/>
            <a:ext cx="1313222" cy="1331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8" descr="1">
            <a:extLst>
              <a:ext uri="{FF2B5EF4-FFF2-40B4-BE49-F238E27FC236}">
                <a16:creationId xmlns:a16="http://schemas.microsoft.com/office/drawing/2014/main" id="{F2A37E26-FD37-F86D-11BC-3F043F267A3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9615" y="4583472"/>
            <a:ext cx="1830461" cy="139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9" descr="1">
            <a:extLst>
              <a:ext uri="{FF2B5EF4-FFF2-40B4-BE49-F238E27FC236}">
                <a16:creationId xmlns:a16="http://schemas.microsoft.com/office/drawing/2014/main" id="{15FE9BF9-E71D-DB3B-54B8-4E31B62FBA4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805121" y="4756357"/>
            <a:ext cx="1574704" cy="158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0" descr="1">
            <a:extLst>
              <a:ext uri="{FF2B5EF4-FFF2-40B4-BE49-F238E27FC236}">
                <a16:creationId xmlns:a16="http://schemas.microsoft.com/office/drawing/2014/main" id="{F4FBBE17-EF44-7C8C-A8CB-BAA84D05B0D2}"/>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966880" y="3776370"/>
            <a:ext cx="2127637" cy="150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1" descr="1">
            <a:extLst>
              <a:ext uri="{FF2B5EF4-FFF2-40B4-BE49-F238E27FC236}">
                <a16:creationId xmlns:a16="http://schemas.microsoft.com/office/drawing/2014/main" id="{51CB00FE-E32B-9233-5DAC-6705C258500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899066" y="4033768"/>
            <a:ext cx="2592471" cy="100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2" descr="1">
            <a:extLst>
              <a:ext uri="{FF2B5EF4-FFF2-40B4-BE49-F238E27FC236}">
                <a16:creationId xmlns:a16="http://schemas.microsoft.com/office/drawing/2014/main" id="{05284115-2687-A1B2-4A13-DC13AABD5A85}"/>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491537" y="3901151"/>
            <a:ext cx="1549734" cy="144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3" descr="1">
            <a:extLst>
              <a:ext uri="{FF2B5EF4-FFF2-40B4-BE49-F238E27FC236}">
                <a16:creationId xmlns:a16="http://schemas.microsoft.com/office/drawing/2014/main" id="{D39A238A-959F-86B9-426E-A207F4BFE8B7}"/>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76908" y="3308994"/>
            <a:ext cx="1280193" cy="123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6" descr="1">
            <a:extLst>
              <a:ext uri="{FF2B5EF4-FFF2-40B4-BE49-F238E27FC236}">
                <a16:creationId xmlns:a16="http://schemas.microsoft.com/office/drawing/2014/main" id="{B337D969-EC31-FA7B-CA3F-A0CBC8F3395C}"/>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070528" y="1491120"/>
            <a:ext cx="2081273" cy="189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27" descr="1">
            <a:extLst>
              <a:ext uri="{FF2B5EF4-FFF2-40B4-BE49-F238E27FC236}">
                <a16:creationId xmlns:a16="http://schemas.microsoft.com/office/drawing/2014/main" id="{C95A2A5A-8FC6-67BE-7AA2-2345F0ED7B1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218821" y="1934179"/>
            <a:ext cx="1596271" cy="161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6" name="Objekt 45">
            <a:extLst>
              <a:ext uri="{FF2B5EF4-FFF2-40B4-BE49-F238E27FC236}">
                <a16:creationId xmlns:a16="http://schemas.microsoft.com/office/drawing/2014/main" id="{75079A47-A7B8-4605-CC25-59E45AF12073}"/>
              </a:ext>
            </a:extLst>
          </p:cNvPr>
          <p:cNvGraphicFramePr>
            <a:graphicFrameLocks noChangeAspect="1"/>
          </p:cNvGraphicFramePr>
          <p:nvPr>
            <p:extLst>
              <p:ext uri="{D42A27DB-BD31-4B8C-83A1-F6EECF244321}">
                <p14:modId xmlns:p14="http://schemas.microsoft.com/office/powerpoint/2010/main" val="2052219981"/>
              </p:ext>
            </p:extLst>
          </p:nvPr>
        </p:nvGraphicFramePr>
        <p:xfrm>
          <a:off x="8413040" y="235945"/>
          <a:ext cx="3611562" cy="798512"/>
        </p:xfrm>
        <a:graphic>
          <a:graphicData uri="http://schemas.openxmlformats.org/presentationml/2006/ole">
            <mc:AlternateContent xmlns:mc="http://schemas.openxmlformats.org/markup-compatibility/2006">
              <mc:Choice xmlns:v="urn:schemas-microsoft-com:vml" Requires="v">
                <p:oleObj name="Equation" r:id="rId22" imgW="2755800" imgH="609480" progId="Equation.DSMT4">
                  <p:embed/>
                </p:oleObj>
              </mc:Choice>
              <mc:Fallback>
                <p:oleObj name="Equation" r:id="rId22" imgW="2755800" imgH="609480" progId="Equation.DSMT4">
                  <p:embed/>
                  <p:pic>
                    <p:nvPicPr>
                      <p:cNvPr id="12" name="Objekt 11"/>
                      <p:cNvPicPr>
                        <a:picLocks noChangeAspect="1" noChangeArrowheads="1"/>
                      </p:cNvPicPr>
                      <p:nvPr/>
                    </p:nvPicPr>
                    <p:blipFill>
                      <a:blip r:embed="rId23"/>
                      <a:srcRect/>
                      <a:stretch>
                        <a:fillRect/>
                      </a:stretch>
                    </p:blipFill>
                    <p:spPr bwMode="auto">
                      <a:xfrm>
                        <a:off x="8413040" y="235945"/>
                        <a:ext cx="3611562" cy="798512"/>
                      </a:xfrm>
                      <a:prstGeom prst="rect">
                        <a:avLst/>
                      </a:prstGeom>
                      <a:noFill/>
                    </p:spPr>
                  </p:pic>
                </p:oleObj>
              </mc:Fallback>
            </mc:AlternateContent>
          </a:graphicData>
        </a:graphic>
      </p:graphicFrame>
      <p:pic>
        <p:nvPicPr>
          <p:cNvPr id="54" name="Picture 35" descr="1">
            <a:extLst>
              <a:ext uri="{FF2B5EF4-FFF2-40B4-BE49-F238E27FC236}">
                <a16:creationId xmlns:a16="http://schemas.microsoft.com/office/drawing/2014/main" id="{D733D316-7319-C5CB-8B69-026FC7E17F8F}"/>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18335" y="2005638"/>
            <a:ext cx="2175962" cy="1545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04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76463" y="272261"/>
            <a:ext cx="11823032" cy="646331"/>
          </a:xfrm>
          <a:prstGeom prst="rect">
            <a:avLst/>
          </a:prstGeom>
        </p:spPr>
        <p:txBody>
          <a:bodyPr wrap="square">
            <a:spAutoFit/>
          </a:bodyPr>
          <a:lstStyle/>
          <a:p>
            <a:r>
              <a:rPr lang="de-CH" dirty="0">
                <a:latin typeface="Times New Roman" panose="02020603050405020304" pitchFamily="18" charset="0"/>
                <a:ea typeface="Times New Roman" panose="02020603050405020304" pitchFamily="18" charset="0"/>
              </a:rPr>
              <a:t>Herleitung der Wellenfunktion </a:t>
            </a:r>
            <a:r>
              <a:rPr lang="de-CH" dirty="0">
                <a:latin typeface="Times New Roman" panose="02020603050405020304" pitchFamily="18" charset="0"/>
                <a:ea typeface="Times New Roman" panose="02020603050405020304" pitchFamily="18" charset="0"/>
                <a:cs typeface="Times New Roman" panose="02020603050405020304" pitchFamily="18" charset="0"/>
                <a:sym typeface="Symbol" panose="05050102010706020507" pitchFamily="18" charset="2"/>
              </a:rPr>
              <a:t></a:t>
            </a:r>
            <a:r>
              <a:rPr lang="de-CH" dirty="0">
                <a:latin typeface="Times New Roman" panose="02020603050405020304" pitchFamily="18" charset="0"/>
                <a:ea typeface="Times New Roman" panose="02020603050405020304" pitchFamily="18" charset="0"/>
              </a:rPr>
              <a:t>1s; Berechnung der kinetischen, potentiellen und Gesamtenergie des </a:t>
            </a:r>
          </a:p>
          <a:p>
            <a:r>
              <a:rPr lang="de-CH" dirty="0">
                <a:latin typeface="Times New Roman" panose="02020603050405020304" pitchFamily="18" charset="0"/>
                <a:ea typeface="Times New Roman" panose="02020603050405020304" pitchFamily="18" charset="0"/>
              </a:rPr>
              <a:t>Wasserstoff-Atoms im Grundzustand mithilfe der Schrödinger-Gleichung</a:t>
            </a:r>
            <a:endParaRPr lang="de-CH" dirty="0"/>
          </a:p>
        </p:txBody>
      </p:sp>
      <p:sp>
        <p:nvSpPr>
          <p:cNvPr id="3" name="Rectangle 2"/>
          <p:cNvSpPr>
            <a:spLocks noChangeArrowheads="1"/>
          </p:cNvSpPr>
          <p:nvPr/>
        </p:nvSpPr>
        <p:spPr bwMode="auto">
          <a:xfrm>
            <a:off x="-1" y="-1"/>
            <a:ext cx="14049507" cy="94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de-DE" sz="1800" b="0" i="0" u="none" strike="noStrike" cap="none" normalizeH="0" baseline="0">
              <a:ln>
                <a:noFill/>
              </a:ln>
              <a:solidFill>
                <a:schemeClr val="tx1"/>
              </a:solidFill>
              <a:effectLst/>
              <a:latin typeface="Arial" panose="020B0604020202020204" pitchFamily="34" charset="0"/>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3519155434"/>
              </p:ext>
            </p:extLst>
          </p:nvPr>
        </p:nvGraphicFramePr>
        <p:xfrm>
          <a:off x="32085" y="917892"/>
          <a:ext cx="2119300" cy="723813"/>
        </p:xfrm>
        <a:graphic>
          <a:graphicData uri="http://schemas.openxmlformats.org/presentationml/2006/ole">
            <mc:AlternateContent xmlns:mc="http://schemas.openxmlformats.org/markup-compatibility/2006">
              <mc:Choice xmlns:v="urn:schemas-microsoft-com:vml" Requires="v">
                <p:oleObj name="Equation" r:id="rId2" imgW="1384200" imgH="469800" progId="Equation.DSMT4">
                  <p:embed/>
                </p:oleObj>
              </mc:Choice>
              <mc:Fallback>
                <p:oleObj name="Equation" r:id="rId2" imgW="1384200" imgH="469800" progId="Equation.DSMT4">
                  <p:embed/>
                  <p:pic>
                    <p:nvPicPr>
                      <p:cNvPr id="0" name="Object 1"/>
                      <p:cNvPicPr>
                        <a:picLocks noChangeAspect="1" noChangeArrowheads="1"/>
                      </p:cNvPicPr>
                      <p:nvPr/>
                    </p:nvPicPr>
                    <p:blipFill>
                      <a:blip r:embed="rId3"/>
                      <a:srcRect/>
                      <a:stretch>
                        <a:fillRect/>
                      </a:stretch>
                    </p:blipFill>
                    <p:spPr bwMode="auto">
                      <a:xfrm>
                        <a:off x="32085" y="917892"/>
                        <a:ext cx="2119300" cy="723813"/>
                      </a:xfrm>
                      <a:prstGeom prst="rect">
                        <a:avLst/>
                      </a:prstGeom>
                      <a:noFill/>
                    </p:spPr>
                  </p:pic>
                </p:oleObj>
              </mc:Fallback>
            </mc:AlternateContent>
          </a:graphicData>
        </a:graphic>
      </p:graphicFrame>
      <p:sp>
        <p:nvSpPr>
          <p:cNvPr id="5" name="Rectangle 3"/>
          <p:cNvSpPr>
            <a:spLocks noChangeArrowheads="1"/>
          </p:cNvSpPr>
          <p:nvPr/>
        </p:nvSpPr>
        <p:spPr bwMode="auto">
          <a:xfrm>
            <a:off x="685799" y="904874"/>
            <a:ext cx="140495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7" name="Objekt 6"/>
          <p:cNvGraphicFramePr>
            <a:graphicFrameLocks noChangeAspect="1"/>
          </p:cNvGraphicFramePr>
          <p:nvPr>
            <p:extLst>
              <p:ext uri="{D42A27DB-BD31-4B8C-83A1-F6EECF244321}">
                <p14:modId xmlns:p14="http://schemas.microsoft.com/office/powerpoint/2010/main" val="756367879"/>
              </p:ext>
            </p:extLst>
          </p:nvPr>
        </p:nvGraphicFramePr>
        <p:xfrm>
          <a:off x="2275809" y="1010457"/>
          <a:ext cx="3547476" cy="475315"/>
        </p:xfrm>
        <a:graphic>
          <a:graphicData uri="http://schemas.openxmlformats.org/presentationml/2006/ole">
            <mc:AlternateContent xmlns:mc="http://schemas.openxmlformats.org/markup-compatibility/2006">
              <mc:Choice xmlns:v="urn:schemas-microsoft-com:vml" Requires="v">
                <p:oleObj name="Equation" r:id="rId4" imgW="3441700" imgH="469900" progId="Equation.DSMT4">
                  <p:embed/>
                </p:oleObj>
              </mc:Choice>
              <mc:Fallback>
                <p:oleObj name="Equation" r:id="rId4" imgW="3441700" imgH="4699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5809" y="1010457"/>
                        <a:ext cx="3547476" cy="475315"/>
                      </a:xfrm>
                      <a:prstGeom prst="rect">
                        <a:avLst/>
                      </a:prstGeom>
                      <a:noFill/>
                    </p:spPr>
                  </p:pic>
                </p:oleObj>
              </mc:Fallback>
            </mc:AlternateContent>
          </a:graphicData>
        </a:graphic>
      </p:graphicFrame>
      <p:sp>
        <p:nvSpPr>
          <p:cNvPr id="8" name="Rectangle 7"/>
          <p:cNvSpPr>
            <a:spLocks noChangeArrowheads="1"/>
          </p:cNvSpPr>
          <p:nvPr/>
        </p:nvSpPr>
        <p:spPr bwMode="auto">
          <a:xfrm>
            <a:off x="7251032" y="97845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9" name="Objekt 8"/>
          <p:cNvGraphicFramePr>
            <a:graphicFrameLocks noChangeAspect="1"/>
          </p:cNvGraphicFramePr>
          <p:nvPr>
            <p:extLst>
              <p:ext uri="{D42A27DB-BD31-4B8C-83A1-F6EECF244321}">
                <p14:modId xmlns:p14="http://schemas.microsoft.com/office/powerpoint/2010/main" val="3393639181"/>
              </p:ext>
            </p:extLst>
          </p:nvPr>
        </p:nvGraphicFramePr>
        <p:xfrm>
          <a:off x="6005649" y="1046782"/>
          <a:ext cx="1625828" cy="432965"/>
        </p:xfrm>
        <a:graphic>
          <a:graphicData uri="http://schemas.openxmlformats.org/presentationml/2006/ole">
            <mc:AlternateContent xmlns:mc="http://schemas.openxmlformats.org/markup-compatibility/2006">
              <mc:Choice xmlns:v="urn:schemas-microsoft-com:vml" Requires="v">
                <p:oleObj name="Equation" r:id="rId6" imgW="1752600" imgH="469900" progId="Equation.DSMT4">
                  <p:embed/>
                </p:oleObj>
              </mc:Choice>
              <mc:Fallback>
                <p:oleObj name="Equation" r:id="rId6" imgW="1752600" imgH="4699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05649" y="1046782"/>
                        <a:ext cx="1625828" cy="432965"/>
                      </a:xfrm>
                      <a:prstGeom prst="rect">
                        <a:avLst/>
                      </a:prstGeom>
                      <a:noFill/>
                    </p:spPr>
                  </p:pic>
                </p:oleObj>
              </mc:Fallback>
            </mc:AlternateContent>
          </a:graphicData>
        </a:graphic>
      </p:graphicFrame>
      <p:graphicFrame>
        <p:nvGraphicFramePr>
          <p:cNvPr id="11" name="Objekt 10"/>
          <p:cNvGraphicFramePr>
            <a:graphicFrameLocks noChangeAspect="1"/>
          </p:cNvGraphicFramePr>
          <p:nvPr>
            <p:extLst>
              <p:ext uri="{D42A27DB-BD31-4B8C-83A1-F6EECF244321}">
                <p14:modId xmlns:p14="http://schemas.microsoft.com/office/powerpoint/2010/main" val="2635008558"/>
              </p:ext>
            </p:extLst>
          </p:nvPr>
        </p:nvGraphicFramePr>
        <p:xfrm>
          <a:off x="336852" y="1561413"/>
          <a:ext cx="4800600" cy="552450"/>
        </p:xfrm>
        <a:graphic>
          <a:graphicData uri="http://schemas.openxmlformats.org/presentationml/2006/ole">
            <mc:AlternateContent xmlns:mc="http://schemas.openxmlformats.org/markup-compatibility/2006">
              <mc:Choice xmlns:v="urn:schemas-microsoft-com:vml" Requires="v">
                <p:oleObj name="Equation" r:id="rId8" imgW="5092700" imgH="584200" progId="Equation.DSMT4">
                  <p:embed/>
                </p:oleObj>
              </mc:Choice>
              <mc:Fallback>
                <p:oleObj name="Equation" r:id="rId8" imgW="5092700" imgH="58420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852" y="1561413"/>
                        <a:ext cx="4800600"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kt 12"/>
          <p:cNvGraphicFramePr>
            <a:graphicFrameLocks noChangeAspect="1"/>
          </p:cNvGraphicFramePr>
          <p:nvPr>
            <p:extLst>
              <p:ext uri="{D42A27DB-BD31-4B8C-83A1-F6EECF244321}">
                <p14:modId xmlns:p14="http://schemas.microsoft.com/office/powerpoint/2010/main" val="3755324139"/>
              </p:ext>
            </p:extLst>
          </p:nvPr>
        </p:nvGraphicFramePr>
        <p:xfrm>
          <a:off x="5271718" y="1575937"/>
          <a:ext cx="4065845" cy="644364"/>
        </p:xfrm>
        <a:graphic>
          <a:graphicData uri="http://schemas.openxmlformats.org/presentationml/2006/ole">
            <mc:AlternateContent xmlns:mc="http://schemas.openxmlformats.org/markup-compatibility/2006">
              <mc:Choice xmlns:v="urn:schemas-microsoft-com:vml" Requires="v">
                <p:oleObj name="Equation" r:id="rId10" imgW="4470400" imgH="711200" progId="Equation.DSMT4">
                  <p:embed/>
                </p:oleObj>
              </mc:Choice>
              <mc:Fallback>
                <p:oleObj name="Equation" r:id="rId10" imgW="4470400" imgH="711200" progId="Equation.DSMT4">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71718" y="1575937"/>
                        <a:ext cx="4065845" cy="644364"/>
                      </a:xfrm>
                      <a:prstGeom prst="rect">
                        <a:avLst/>
                      </a:prstGeom>
                      <a:noFill/>
                    </p:spPr>
                  </p:pic>
                </p:oleObj>
              </mc:Fallback>
            </mc:AlternateContent>
          </a:graphicData>
        </a:graphic>
      </p:graphicFrame>
      <p:graphicFrame>
        <p:nvGraphicFramePr>
          <p:cNvPr id="15" name="Objekt 14"/>
          <p:cNvGraphicFramePr>
            <a:graphicFrameLocks noChangeAspect="1"/>
          </p:cNvGraphicFramePr>
          <p:nvPr>
            <p:extLst>
              <p:ext uri="{D42A27DB-BD31-4B8C-83A1-F6EECF244321}">
                <p14:modId xmlns:p14="http://schemas.microsoft.com/office/powerpoint/2010/main" val="2625782576"/>
              </p:ext>
            </p:extLst>
          </p:nvPr>
        </p:nvGraphicFramePr>
        <p:xfrm>
          <a:off x="9989723" y="1635513"/>
          <a:ext cx="588342" cy="321627"/>
        </p:xfrm>
        <a:graphic>
          <a:graphicData uri="http://schemas.openxmlformats.org/presentationml/2006/ole">
            <mc:AlternateContent xmlns:mc="http://schemas.openxmlformats.org/markup-compatibility/2006">
              <mc:Choice xmlns:v="urn:schemas-microsoft-com:vml" Requires="v">
                <p:oleObj name="Equation" r:id="rId12" imgW="710891" imgH="393529" progId="Equation.DSMT4">
                  <p:embed/>
                </p:oleObj>
              </mc:Choice>
              <mc:Fallback>
                <p:oleObj name="Equation" r:id="rId12" imgW="710891" imgH="393529" progId="Equation.DSMT4">
                  <p:embed/>
                  <p:pic>
                    <p:nvPicPr>
                      <p:cNvPr id="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89723" y="1635513"/>
                        <a:ext cx="588342" cy="321627"/>
                      </a:xfrm>
                      <a:prstGeom prst="rect">
                        <a:avLst/>
                      </a:prstGeom>
                      <a:noFill/>
                    </p:spPr>
                  </p:pic>
                </p:oleObj>
              </mc:Fallback>
            </mc:AlternateContent>
          </a:graphicData>
        </a:graphic>
      </p:graphicFrame>
      <p:graphicFrame>
        <p:nvGraphicFramePr>
          <p:cNvPr id="17" name="Objekt 16"/>
          <p:cNvGraphicFramePr>
            <a:graphicFrameLocks noChangeAspect="1"/>
          </p:cNvGraphicFramePr>
          <p:nvPr>
            <p:extLst>
              <p:ext uri="{D42A27DB-BD31-4B8C-83A1-F6EECF244321}">
                <p14:modId xmlns:p14="http://schemas.microsoft.com/office/powerpoint/2010/main" val="641678492"/>
              </p:ext>
            </p:extLst>
          </p:nvPr>
        </p:nvGraphicFramePr>
        <p:xfrm>
          <a:off x="10795586" y="1521125"/>
          <a:ext cx="1131676" cy="673276"/>
        </p:xfrm>
        <a:graphic>
          <a:graphicData uri="http://schemas.openxmlformats.org/presentationml/2006/ole">
            <mc:AlternateContent xmlns:mc="http://schemas.openxmlformats.org/markup-compatibility/2006">
              <mc:Choice xmlns:v="urn:schemas-microsoft-com:vml" Requires="v">
                <p:oleObj name="Equation" r:id="rId14" imgW="748975" imgH="444307" progId="Equation.DSMT4">
                  <p:embed/>
                </p:oleObj>
              </mc:Choice>
              <mc:Fallback>
                <p:oleObj name="Equation" r:id="rId14" imgW="748975" imgH="444307" progId="Equation.DSMT4">
                  <p:embed/>
                  <p:pic>
                    <p:nvPicPr>
                      <p:cNvPr id="0"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795586" y="1521125"/>
                        <a:ext cx="1131676" cy="673276"/>
                      </a:xfrm>
                      <a:prstGeom prst="rect">
                        <a:avLst/>
                      </a:prstGeom>
                      <a:noFill/>
                    </p:spPr>
                  </p:pic>
                </p:oleObj>
              </mc:Fallback>
            </mc:AlternateContent>
          </a:graphicData>
        </a:graphic>
      </p:graphicFrame>
      <p:graphicFrame>
        <p:nvGraphicFramePr>
          <p:cNvPr id="19" name="Objekt 18"/>
          <p:cNvGraphicFramePr>
            <a:graphicFrameLocks noChangeAspect="1"/>
          </p:cNvGraphicFramePr>
          <p:nvPr>
            <p:extLst>
              <p:ext uri="{D42A27DB-BD31-4B8C-83A1-F6EECF244321}">
                <p14:modId xmlns:p14="http://schemas.microsoft.com/office/powerpoint/2010/main" val="184578918"/>
              </p:ext>
            </p:extLst>
          </p:nvPr>
        </p:nvGraphicFramePr>
        <p:xfrm>
          <a:off x="225933" y="2168960"/>
          <a:ext cx="4650022" cy="686493"/>
        </p:xfrm>
        <a:graphic>
          <a:graphicData uri="http://schemas.openxmlformats.org/presentationml/2006/ole">
            <mc:AlternateContent xmlns:mc="http://schemas.openxmlformats.org/markup-compatibility/2006">
              <mc:Choice xmlns:v="urn:schemas-microsoft-com:vml" Requires="v">
                <p:oleObj name="Equation" r:id="rId16" imgW="3416300" imgH="508000" progId="Equation.DSMT4">
                  <p:embed/>
                </p:oleObj>
              </mc:Choice>
              <mc:Fallback>
                <p:oleObj name="Equation" r:id="rId16" imgW="3416300" imgH="508000" progId="Equation.DSMT4">
                  <p:embed/>
                  <p:pic>
                    <p:nvPicPr>
                      <p:cNvPr id="0"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5933" y="2168960"/>
                        <a:ext cx="4650022" cy="686493"/>
                      </a:xfrm>
                      <a:prstGeom prst="rect">
                        <a:avLst/>
                      </a:prstGeom>
                      <a:noFill/>
                    </p:spPr>
                  </p:pic>
                </p:oleObj>
              </mc:Fallback>
            </mc:AlternateContent>
          </a:graphicData>
        </a:graphic>
      </p:graphicFrame>
      <p:sp>
        <p:nvSpPr>
          <p:cNvPr id="20" name="Rectangle 19"/>
          <p:cNvSpPr>
            <a:spLocks noChangeArrowheads="1"/>
          </p:cNvSpPr>
          <p:nvPr/>
        </p:nvSpPr>
        <p:spPr bwMode="auto">
          <a:xfrm>
            <a:off x="8549463" y="7656350"/>
            <a:ext cx="108935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de-CH"/>
          </a:p>
        </p:txBody>
      </p:sp>
      <p:graphicFrame>
        <p:nvGraphicFramePr>
          <p:cNvPr id="21" name="Objekt 20"/>
          <p:cNvGraphicFramePr>
            <a:graphicFrameLocks noChangeAspect="1"/>
          </p:cNvGraphicFramePr>
          <p:nvPr>
            <p:extLst>
              <p:ext uri="{D42A27DB-BD31-4B8C-83A1-F6EECF244321}">
                <p14:modId xmlns:p14="http://schemas.microsoft.com/office/powerpoint/2010/main" val="2977414824"/>
              </p:ext>
            </p:extLst>
          </p:nvPr>
        </p:nvGraphicFramePr>
        <p:xfrm>
          <a:off x="5033088" y="2258569"/>
          <a:ext cx="2087916" cy="384342"/>
        </p:xfrm>
        <a:graphic>
          <a:graphicData uri="http://schemas.openxmlformats.org/presentationml/2006/ole">
            <mc:AlternateContent xmlns:mc="http://schemas.openxmlformats.org/markup-compatibility/2006">
              <mc:Choice xmlns:v="urn:schemas-microsoft-com:vml" Requires="v">
                <p:oleObj name="Equation" r:id="rId18" imgW="1916868" imgH="355446" progId="Equation.DSMT4">
                  <p:embed/>
                </p:oleObj>
              </mc:Choice>
              <mc:Fallback>
                <p:oleObj name="Equation" r:id="rId18" imgW="1916868" imgH="355446" progId="Equation.DSMT4">
                  <p:embed/>
                  <p:pic>
                    <p:nvPicPr>
                      <p:cNvPr id="0" name="Object 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33088" y="2258569"/>
                        <a:ext cx="2087916" cy="384342"/>
                      </a:xfrm>
                      <a:prstGeom prst="rect">
                        <a:avLst/>
                      </a:prstGeom>
                      <a:noFill/>
                    </p:spPr>
                  </p:pic>
                </p:oleObj>
              </mc:Fallback>
            </mc:AlternateContent>
          </a:graphicData>
        </a:graphic>
      </p:graphicFrame>
      <p:graphicFrame>
        <p:nvGraphicFramePr>
          <p:cNvPr id="23" name="Objekt 22"/>
          <p:cNvGraphicFramePr>
            <a:graphicFrameLocks noChangeAspect="1"/>
          </p:cNvGraphicFramePr>
          <p:nvPr>
            <p:extLst>
              <p:ext uri="{D42A27DB-BD31-4B8C-83A1-F6EECF244321}">
                <p14:modId xmlns:p14="http://schemas.microsoft.com/office/powerpoint/2010/main" val="2263627946"/>
              </p:ext>
            </p:extLst>
          </p:nvPr>
        </p:nvGraphicFramePr>
        <p:xfrm>
          <a:off x="8253884" y="746650"/>
          <a:ext cx="2324181" cy="733952"/>
        </p:xfrm>
        <a:graphic>
          <a:graphicData uri="http://schemas.openxmlformats.org/presentationml/2006/ole">
            <mc:AlternateContent xmlns:mc="http://schemas.openxmlformats.org/markup-compatibility/2006">
              <mc:Choice xmlns:v="urn:schemas-microsoft-com:vml" Requires="v">
                <p:oleObj name="Equation" r:id="rId20" imgW="1447800" imgH="457200" progId="Equation.DSMT4">
                  <p:embed/>
                </p:oleObj>
              </mc:Choice>
              <mc:Fallback>
                <p:oleObj name="Equation" r:id="rId20" imgW="1447800" imgH="457200" progId="Equation.DSMT4">
                  <p:embed/>
                  <p:pic>
                    <p:nvPicPr>
                      <p:cNvPr id="0" name="Object 2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253884" y="746650"/>
                        <a:ext cx="2324181" cy="733952"/>
                      </a:xfrm>
                      <a:prstGeom prst="rect">
                        <a:avLst/>
                      </a:prstGeom>
                      <a:noFill/>
                    </p:spPr>
                  </p:pic>
                </p:oleObj>
              </mc:Fallback>
            </mc:AlternateContent>
          </a:graphicData>
        </a:graphic>
      </p:graphicFrame>
      <p:sp>
        <p:nvSpPr>
          <p:cNvPr id="24" name="Rectangle 23"/>
          <p:cNvSpPr>
            <a:spLocks noChangeArrowheads="1"/>
          </p:cNvSpPr>
          <p:nvPr/>
        </p:nvSpPr>
        <p:spPr bwMode="auto">
          <a:xfrm>
            <a:off x="792517" y="4358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25" name="Objekt 24"/>
          <p:cNvGraphicFramePr>
            <a:graphicFrameLocks noChangeAspect="1"/>
          </p:cNvGraphicFramePr>
          <p:nvPr>
            <p:extLst>
              <p:ext uri="{D42A27DB-BD31-4B8C-83A1-F6EECF244321}">
                <p14:modId xmlns:p14="http://schemas.microsoft.com/office/powerpoint/2010/main" val="529895317"/>
              </p:ext>
            </p:extLst>
          </p:nvPr>
        </p:nvGraphicFramePr>
        <p:xfrm>
          <a:off x="7288223" y="2162079"/>
          <a:ext cx="4228013" cy="759791"/>
        </p:xfrm>
        <a:graphic>
          <a:graphicData uri="http://schemas.openxmlformats.org/presentationml/2006/ole">
            <mc:AlternateContent xmlns:mc="http://schemas.openxmlformats.org/markup-compatibility/2006">
              <mc:Choice xmlns:v="urn:schemas-microsoft-com:vml" Requires="v">
                <p:oleObj name="Equation" r:id="rId22" imgW="5816600" imgH="1041400" progId="Equation.DSMT4">
                  <p:embed/>
                </p:oleObj>
              </mc:Choice>
              <mc:Fallback>
                <p:oleObj name="Equation" r:id="rId22" imgW="5816600" imgH="1041400" progId="Equation.DSMT4">
                  <p:embed/>
                  <p:pic>
                    <p:nvPicPr>
                      <p:cNvPr id="0" name="Object 2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288223" y="2162079"/>
                        <a:ext cx="4228013" cy="759791"/>
                      </a:xfrm>
                      <a:prstGeom prst="rect">
                        <a:avLst/>
                      </a:prstGeom>
                      <a:noFill/>
                    </p:spPr>
                  </p:pic>
                </p:oleObj>
              </mc:Fallback>
            </mc:AlternateContent>
          </a:graphicData>
        </a:graphic>
      </p:graphicFrame>
      <p:graphicFrame>
        <p:nvGraphicFramePr>
          <p:cNvPr id="27" name="Objekt 26"/>
          <p:cNvGraphicFramePr>
            <a:graphicFrameLocks noChangeAspect="1"/>
          </p:cNvGraphicFramePr>
          <p:nvPr>
            <p:extLst>
              <p:ext uri="{D42A27DB-BD31-4B8C-83A1-F6EECF244321}">
                <p14:modId xmlns:p14="http://schemas.microsoft.com/office/powerpoint/2010/main" val="1670718161"/>
              </p:ext>
            </p:extLst>
          </p:nvPr>
        </p:nvGraphicFramePr>
        <p:xfrm>
          <a:off x="305636" y="2781985"/>
          <a:ext cx="1970172" cy="813968"/>
        </p:xfrm>
        <a:graphic>
          <a:graphicData uri="http://schemas.openxmlformats.org/presentationml/2006/ole">
            <mc:AlternateContent xmlns:mc="http://schemas.openxmlformats.org/markup-compatibility/2006">
              <mc:Choice xmlns:v="urn:schemas-microsoft-com:vml" Requires="v">
                <p:oleObj name="Equation" r:id="rId24" imgW="2032000" imgH="838200" progId="Equation.DSMT4">
                  <p:embed/>
                </p:oleObj>
              </mc:Choice>
              <mc:Fallback>
                <p:oleObj name="Equation" r:id="rId24" imgW="2032000" imgH="838200" progId="Equation.DSMT4">
                  <p:embed/>
                  <p:pic>
                    <p:nvPicPr>
                      <p:cNvPr id="0" name="Object 2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5636" y="2781985"/>
                        <a:ext cx="1970172" cy="813968"/>
                      </a:xfrm>
                      <a:prstGeom prst="rect">
                        <a:avLst/>
                      </a:prstGeom>
                      <a:noFill/>
                    </p:spPr>
                  </p:pic>
                </p:oleObj>
              </mc:Fallback>
            </mc:AlternateContent>
          </a:graphicData>
        </a:graphic>
      </p:graphicFrame>
      <p:sp>
        <p:nvSpPr>
          <p:cNvPr id="28" name="Rectangle 39"/>
          <p:cNvSpPr>
            <a:spLocks noChangeArrowheads="1"/>
          </p:cNvSpPr>
          <p:nvPr/>
        </p:nvSpPr>
        <p:spPr bwMode="auto">
          <a:xfrm>
            <a:off x="2490129" y="445962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29" name="Objekt 28"/>
          <p:cNvGraphicFramePr>
            <a:graphicFrameLocks noChangeAspect="1"/>
          </p:cNvGraphicFramePr>
          <p:nvPr>
            <p:extLst>
              <p:ext uri="{D42A27DB-BD31-4B8C-83A1-F6EECF244321}">
                <p14:modId xmlns:p14="http://schemas.microsoft.com/office/powerpoint/2010/main" val="3099977772"/>
              </p:ext>
            </p:extLst>
          </p:nvPr>
        </p:nvGraphicFramePr>
        <p:xfrm>
          <a:off x="2512901" y="2807222"/>
          <a:ext cx="3800475" cy="1047750"/>
        </p:xfrm>
        <a:graphic>
          <a:graphicData uri="http://schemas.openxmlformats.org/presentationml/2006/ole">
            <mc:AlternateContent xmlns:mc="http://schemas.openxmlformats.org/markup-compatibility/2006">
              <mc:Choice xmlns:v="urn:schemas-microsoft-com:vml" Requires="v">
                <p:oleObj name="Equation" r:id="rId26" imgW="3873500" imgH="1066800" progId="Equation.DSMT4">
                  <p:embed/>
                </p:oleObj>
              </mc:Choice>
              <mc:Fallback>
                <p:oleObj name="Equation" r:id="rId26" imgW="3873500" imgH="1066800" progId="Equation.DSMT4">
                  <p:embed/>
                  <p:pic>
                    <p:nvPicPr>
                      <p:cNvPr id="0" name="Object 3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512901" y="2807222"/>
                        <a:ext cx="3800475" cy="1047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 name="Objekt 30"/>
          <p:cNvGraphicFramePr>
            <a:graphicFrameLocks noChangeAspect="1"/>
          </p:cNvGraphicFramePr>
          <p:nvPr>
            <p:extLst>
              <p:ext uri="{D42A27DB-BD31-4B8C-83A1-F6EECF244321}">
                <p14:modId xmlns:p14="http://schemas.microsoft.com/office/powerpoint/2010/main" val="1303571708"/>
              </p:ext>
            </p:extLst>
          </p:nvPr>
        </p:nvGraphicFramePr>
        <p:xfrm>
          <a:off x="6550469" y="2929389"/>
          <a:ext cx="5429250" cy="457200"/>
        </p:xfrm>
        <a:graphic>
          <a:graphicData uri="http://schemas.openxmlformats.org/presentationml/2006/ole">
            <mc:AlternateContent xmlns:mc="http://schemas.openxmlformats.org/markup-compatibility/2006">
              <mc:Choice xmlns:v="urn:schemas-microsoft-com:vml" Requires="v">
                <p:oleObj name="Equation" r:id="rId28" imgW="5765800" imgH="482600" progId="Equation.DSMT4">
                  <p:embed/>
                </p:oleObj>
              </mc:Choice>
              <mc:Fallback>
                <p:oleObj name="Equation" r:id="rId28" imgW="5765800" imgH="482600" progId="Equation.DSMT4">
                  <p:embed/>
                  <p:pic>
                    <p:nvPicPr>
                      <p:cNvPr id="0" name="Object 4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550469" y="2929389"/>
                        <a:ext cx="542925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 name="Objekt 32"/>
          <p:cNvGraphicFramePr>
            <a:graphicFrameLocks noChangeAspect="1"/>
          </p:cNvGraphicFramePr>
          <p:nvPr>
            <p:extLst>
              <p:ext uri="{D42A27DB-BD31-4B8C-83A1-F6EECF244321}">
                <p14:modId xmlns:p14="http://schemas.microsoft.com/office/powerpoint/2010/main" val="2674310242"/>
              </p:ext>
            </p:extLst>
          </p:nvPr>
        </p:nvGraphicFramePr>
        <p:xfrm>
          <a:off x="176463" y="3596644"/>
          <a:ext cx="4124325" cy="504825"/>
        </p:xfrm>
        <a:graphic>
          <a:graphicData uri="http://schemas.openxmlformats.org/presentationml/2006/ole">
            <mc:AlternateContent xmlns:mc="http://schemas.openxmlformats.org/markup-compatibility/2006">
              <mc:Choice xmlns:v="urn:schemas-microsoft-com:vml" Requires="v">
                <p:oleObj name="Equation" r:id="rId30" imgW="4127500" imgH="508000" progId="Equation.DSMT4">
                  <p:embed/>
                </p:oleObj>
              </mc:Choice>
              <mc:Fallback>
                <p:oleObj name="Equation" r:id="rId30" imgW="4127500" imgH="508000" progId="Equation.DSMT4">
                  <p:embed/>
                  <p:pic>
                    <p:nvPicPr>
                      <p:cNvPr id="0" name="Object 4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76463" y="3596644"/>
                        <a:ext cx="4124325" cy="504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Rectangle 45"/>
          <p:cNvSpPr>
            <a:spLocks noChangeArrowheads="1"/>
          </p:cNvSpPr>
          <p:nvPr/>
        </p:nvSpPr>
        <p:spPr bwMode="auto">
          <a:xfrm>
            <a:off x="4463968" y="398096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35" name="Objekt 34"/>
          <p:cNvGraphicFramePr>
            <a:graphicFrameLocks noChangeAspect="1"/>
          </p:cNvGraphicFramePr>
          <p:nvPr>
            <p:extLst>
              <p:ext uri="{D42A27DB-BD31-4B8C-83A1-F6EECF244321}">
                <p14:modId xmlns:p14="http://schemas.microsoft.com/office/powerpoint/2010/main" val="1616100344"/>
              </p:ext>
            </p:extLst>
          </p:nvPr>
        </p:nvGraphicFramePr>
        <p:xfrm>
          <a:off x="4596816" y="3566647"/>
          <a:ext cx="5019675" cy="533400"/>
        </p:xfrm>
        <a:graphic>
          <a:graphicData uri="http://schemas.openxmlformats.org/presentationml/2006/ole">
            <mc:AlternateContent xmlns:mc="http://schemas.openxmlformats.org/markup-compatibility/2006">
              <mc:Choice xmlns:v="urn:schemas-microsoft-com:vml" Requires="v">
                <p:oleObj name="Equation" r:id="rId32" imgW="5016500" imgH="533400" progId="Equation.DSMT4">
                  <p:embed/>
                </p:oleObj>
              </mc:Choice>
              <mc:Fallback>
                <p:oleObj name="Equation" r:id="rId32" imgW="5016500" imgH="533400" progId="Equation.DSMT4">
                  <p:embed/>
                  <p:pic>
                    <p:nvPicPr>
                      <p:cNvPr id="0" name="Object 44"/>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596816" y="3566647"/>
                        <a:ext cx="501967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 name="Objekt 36"/>
          <p:cNvGraphicFramePr>
            <a:graphicFrameLocks noChangeAspect="1"/>
          </p:cNvGraphicFramePr>
          <p:nvPr>
            <p:extLst>
              <p:ext uri="{D42A27DB-BD31-4B8C-83A1-F6EECF244321}">
                <p14:modId xmlns:p14="http://schemas.microsoft.com/office/powerpoint/2010/main" val="1072994132"/>
              </p:ext>
            </p:extLst>
          </p:nvPr>
        </p:nvGraphicFramePr>
        <p:xfrm>
          <a:off x="176463" y="4169112"/>
          <a:ext cx="4619625" cy="466725"/>
        </p:xfrm>
        <a:graphic>
          <a:graphicData uri="http://schemas.openxmlformats.org/presentationml/2006/ole">
            <mc:AlternateContent xmlns:mc="http://schemas.openxmlformats.org/markup-compatibility/2006">
              <mc:Choice xmlns:v="urn:schemas-microsoft-com:vml" Requires="v">
                <p:oleObj name="Equation" r:id="rId34" imgW="4622800" imgH="469900" progId="Equation.DSMT4">
                  <p:embed/>
                </p:oleObj>
              </mc:Choice>
              <mc:Fallback>
                <p:oleObj name="Equation" r:id="rId34" imgW="4622800" imgH="469900" progId="Equation.DSMT4">
                  <p:embed/>
                  <p:pic>
                    <p:nvPicPr>
                      <p:cNvPr id="0" name="Object 46"/>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76463" y="4169112"/>
                        <a:ext cx="461962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 name="Objekt 38"/>
          <p:cNvGraphicFramePr>
            <a:graphicFrameLocks noChangeAspect="1"/>
          </p:cNvGraphicFramePr>
          <p:nvPr>
            <p:extLst>
              <p:ext uri="{D42A27DB-BD31-4B8C-83A1-F6EECF244321}">
                <p14:modId xmlns:p14="http://schemas.microsoft.com/office/powerpoint/2010/main" val="1984885561"/>
              </p:ext>
            </p:extLst>
          </p:nvPr>
        </p:nvGraphicFramePr>
        <p:xfrm>
          <a:off x="4963857" y="4157439"/>
          <a:ext cx="2581275" cy="466725"/>
        </p:xfrm>
        <a:graphic>
          <a:graphicData uri="http://schemas.openxmlformats.org/presentationml/2006/ole">
            <mc:AlternateContent xmlns:mc="http://schemas.openxmlformats.org/markup-compatibility/2006">
              <mc:Choice xmlns:v="urn:schemas-microsoft-com:vml" Requires="v">
                <p:oleObj name="Equation" r:id="rId36" imgW="2578100" imgH="469900" progId="Equation.DSMT4">
                  <p:embed/>
                </p:oleObj>
              </mc:Choice>
              <mc:Fallback>
                <p:oleObj name="Equation" r:id="rId36" imgW="2578100" imgH="469900" progId="Equation.DSMT4">
                  <p:embed/>
                  <p:pic>
                    <p:nvPicPr>
                      <p:cNvPr id="0" name="Object 48"/>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4963857" y="4157439"/>
                        <a:ext cx="258127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 name="Objekt 40"/>
          <p:cNvGraphicFramePr>
            <a:graphicFrameLocks noChangeAspect="1"/>
          </p:cNvGraphicFramePr>
          <p:nvPr>
            <p:extLst>
              <p:ext uri="{D42A27DB-BD31-4B8C-83A1-F6EECF244321}">
                <p14:modId xmlns:p14="http://schemas.microsoft.com/office/powerpoint/2010/main" val="3942972564"/>
              </p:ext>
            </p:extLst>
          </p:nvPr>
        </p:nvGraphicFramePr>
        <p:xfrm>
          <a:off x="7631477" y="4180883"/>
          <a:ext cx="2390775" cy="466725"/>
        </p:xfrm>
        <a:graphic>
          <a:graphicData uri="http://schemas.openxmlformats.org/presentationml/2006/ole">
            <mc:AlternateContent xmlns:mc="http://schemas.openxmlformats.org/markup-compatibility/2006">
              <mc:Choice xmlns:v="urn:schemas-microsoft-com:vml" Requires="v">
                <p:oleObj name="Equation" r:id="rId38" imgW="2387600" imgH="469900" progId="Equation.DSMT4">
                  <p:embed/>
                </p:oleObj>
              </mc:Choice>
              <mc:Fallback>
                <p:oleObj name="Equation" r:id="rId38" imgW="2387600" imgH="469900" progId="Equation.DSMT4">
                  <p:embed/>
                  <p:pic>
                    <p:nvPicPr>
                      <p:cNvPr id="0" name="Object 50"/>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7631477" y="4180883"/>
                        <a:ext cx="239077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 name="Objekt 42"/>
          <p:cNvGraphicFramePr>
            <a:graphicFrameLocks noChangeAspect="1"/>
          </p:cNvGraphicFramePr>
          <p:nvPr>
            <p:extLst>
              <p:ext uri="{D42A27DB-BD31-4B8C-83A1-F6EECF244321}">
                <p14:modId xmlns:p14="http://schemas.microsoft.com/office/powerpoint/2010/main" val="2817217791"/>
              </p:ext>
            </p:extLst>
          </p:nvPr>
        </p:nvGraphicFramePr>
        <p:xfrm>
          <a:off x="176463" y="4711992"/>
          <a:ext cx="4162425" cy="485775"/>
        </p:xfrm>
        <a:graphic>
          <a:graphicData uri="http://schemas.openxmlformats.org/presentationml/2006/ole">
            <mc:AlternateContent xmlns:mc="http://schemas.openxmlformats.org/markup-compatibility/2006">
              <mc:Choice xmlns:v="urn:schemas-microsoft-com:vml" Requires="v">
                <p:oleObj name="Equation" r:id="rId40" imgW="4165600" imgH="482600" progId="Equation.DSMT4">
                  <p:embed/>
                </p:oleObj>
              </mc:Choice>
              <mc:Fallback>
                <p:oleObj name="Equation" r:id="rId40" imgW="4165600" imgH="482600" progId="Equation.DSMT4">
                  <p:embed/>
                  <p:pic>
                    <p:nvPicPr>
                      <p:cNvPr id="0" name="Object 71"/>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176463" y="4711992"/>
                        <a:ext cx="4162425" cy="485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 name="Objekt 44"/>
          <p:cNvGraphicFramePr>
            <a:graphicFrameLocks noChangeAspect="1"/>
          </p:cNvGraphicFramePr>
          <p:nvPr>
            <p:extLst>
              <p:ext uri="{D42A27DB-BD31-4B8C-83A1-F6EECF244321}">
                <p14:modId xmlns:p14="http://schemas.microsoft.com/office/powerpoint/2010/main" val="1022523980"/>
              </p:ext>
            </p:extLst>
          </p:nvPr>
        </p:nvGraphicFramePr>
        <p:xfrm>
          <a:off x="4413138" y="4720107"/>
          <a:ext cx="4924425" cy="533400"/>
        </p:xfrm>
        <a:graphic>
          <a:graphicData uri="http://schemas.openxmlformats.org/presentationml/2006/ole">
            <mc:AlternateContent xmlns:mc="http://schemas.openxmlformats.org/markup-compatibility/2006">
              <mc:Choice xmlns:v="urn:schemas-microsoft-com:vml" Requires="v">
                <p:oleObj name="Equation" r:id="rId42" imgW="4927600" imgH="533400" progId="Equation.DSMT4">
                  <p:embed/>
                </p:oleObj>
              </mc:Choice>
              <mc:Fallback>
                <p:oleObj name="Equation" r:id="rId42" imgW="4927600" imgH="533400" progId="Equation.DSMT4">
                  <p:embed/>
                  <p:pic>
                    <p:nvPicPr>
                      <p:cNvPr id="0" name="Object 73"/>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4413138" y="4720107"/>
                        <a:ext cx="492442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7" name="Objekt 46"/>
          <p:cNvGraphicFramePr>
            <a:graphicFrameLocks noChangeAspect="1"/>
          </p:cNvGraphicFramePr>
          <p:nvPr>
            <p:extLst>
              <p:ext uri="{D42A27DB-BD31-4B8C-83A1-F6EECF244321}">
                <p14:modId xmlns:p14="http://schemas.microsoft.com/office/powerpoint/2010/main" val="4095855128"/>
              </p:ext>
            </p:extLst>
          </p:nvPr>
        </p:nvGraphicFramePr>
        <p:xfrm>
          <a:off x="10181475" y="3461942"/>
          <a:ext cx="1305742" cy="602650"/>
        </p:xfrm>
        <a:graphic>
          <a:graphicData uri="http://schemas.openxmlformats.org/presentationml/2006/ole">
            <mc:AlternateContent xmlns:mc="http://schemas.openxmlformats.org/markup-compatibility/2006">
              <mc:Choice xmlns:v="urn:schemas-microsoft-com:vml" Requires="v">
                <p:oleObj name="Equation" r:id="rId44" imgW="990600" imgH="457200" progId="Equation.DSMT4">
                  <p:embed/>
                </p:oleObj>
              </mc:Choice>
              <mc:Fallback>
                <p:oleObj name="Equation" r:id="rId44" imgW="990600" imgH="457200" progId="Equation.DSMT4">
                  <p:embed/>
                  <p:pic>
                    <p:nvPicPr>
                      <p:cNvPr id="0" name="Object 75"/>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10181475" y="3461942"/>
                        <a:ext cx="1305742" cy="602650"/>
                      </a:xfrm>
                      <a:prstGeom prst="rect">
                        <a:avLst/>
                      </a:prstGeom>
                      <a:noFill/>
                    </p:spPr>
                  </p:pic>
                </p:oleObj>
              </mc:Fallback>
            </mc:AlternateContent>
          </a:graphicData>
        </a:graphic>
      </p:graphicFrame>
      <p:graphicFrame>
        <p:nvGraphicFramePr>
          <p:cNvPr id="49" name="Objekt 48"/>
          <p:cNvGraphicFramePr>
            <a:graphicFrameLocks noChangeAspect="1"/>
          </p:cNvGraphicFramePr>
          <p:nvPr>
            <p:extLst>
              <p:ext uri="{D42A27DB-BD31-4B8C-83A1-F6EECF244321}">
                <p14:modId xmlns:p14="http://schemas.microsoft.com/office/powerpoint/2010/main" val="1991205337"/>
              </p:ext>
            </p:extLst>
          </p:nvPr>
        </p:nvGraphicFramePr>
        <p:xfrm>
          <a:off x="10181475" y="4091840"/>
          <a:ext cx="1267170" cy="590526"/>
        </p:xfrm>
        <a:graphic>
          <a:graphicData uri="http://schemas.openxmlformats.org/presentationml/2006/ole">
            <mc:AlternateContent xmlns:mc="http://schemas.openxmlformats.org/markup-compatibility/2006">
              <mc:Choice xmlns:v="urn:schemas-microsoft-com:vml" Requires="v">
                <p:oleObj name="Equation" r:id="rId46" imgW="977900" imgH="457200" progId="Equation.DSMT4">
                  <p:embed/>
                </p:oleObj>
              </mc:Choice>
              <mc:Fallback>
                <p:oleObj name="Equation" r:id="rId46" imgW="977900" imgH="457200" progId="Equation.DSMT4">
                  <p:embed/>
                  <p:pic>
                    <p:nvPicPr>
                      <p:cNvPr id="0" name="Object 77"/>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10181475" y="4091840"/>
                        <a:ext cx="1267170" cy="590526"/>
                      </a:xfrm>
                      <a:prstGeom prst="rect">
                        <a:avLst/>
                      </a:prstGeom>
                      <a:noFill/>
                    </p:spPr>
                  </p:pic>
                </p:oleObj>
              </mc:Fallback>
            </mc:AlternateContent>
          </a:graphicData>
        </a:graphic>
      </p:graphicFrame>
      <p:graphicFrame>
        <p:nvGraphicFramePr>
          <p:cNvPr id="51" name="Objekt 50"/>
          <p:cNvGraphicFramePr>
            <a:graphicFrameLocks noChangeAspect="1"/>
          </p:cNvGraphicFramePr>
          <p:nvPr>
            <p:extLst>
              <p:ext uri="{D42A27DB-BD31-4B8C-83A1-F6EECF244321}">
                <p14:modId xmlns:p14="http://schemas.microsoft.com/office/powerpoint/2010/main" val="412965263"/>
              </p:ext>
            </p:extLst>
          </p:nvPr>
        </p:nvGraphicFramePr>
        <p:xfrm>
          <a:off x="10181475" y="4734922"/>
          <a:ext cx="1724025" cy="457200"/>
        </p:xfrm>
        <a:graphic>
          <a:graphicData uri="http://schemas.openxmlformats.org/presentationml/2006/ole">
            <mc:AlternateContent xmlns:mc="http://schemas.openxmlformats.org/markup-compatibility/2006">
              <mc:Choice xmlns:v="urn:schemas-microsoft-com:vml" Requires="v">
                <p:oleObj name="Equation" r:id="rId48" imgW="1727200" imgH="457200" progId="Equation.DSMT4">
                  <p:embed/>
                </p:oleObj>
              </mc:Choice>
              <mc:Fallback>
                <p:oleObj name="Equation" r:id="rId48" imgW="1727200" imgH="457200" progId="Equation.DSMT4">
                  <p:embed/>
                  <p:pic>
                    <p:nvPicPr>
                      <p:cNvPr id="0" name="Object 79"/>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10181475" y="4734922"/>
                        <a:ext cx="172402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3" name="Objekt 52"/>
          <p:cNvGraphicFramePr>
            <a:graphicFrameLocks noChangeAspect="1"/>
          </p:cNvGraphicFramePr>
          <p:nvPr>
            <p:extLst>
              <p:ext uri="{D42A27DB-BD31-4B8C-83A1-F6EECF244321}">
                <p14:modId xmlns:p14="http://schemas.microsoft.com/office/powerpoint/2010/main" val="1110389453"/>
              </p:ext>
            </p:extLst>
          </p:nvPr>
        </p:nvGraphicFramePr>
        <p:xfrm>
          <a:off x="176463" y="5484213"/>
          <a:ext cx="466725" cy="390525"/>
        </p:xfrm>
        <a:graphic>
          <a:graphicData uri="http://schemas.openxmlformats.org/presentationml/2006/ole">
            <mc:AlternateContent xmlns:mc="http://schemas.openxmlformats.org/markup-compatibility/2006">
              <mc:Choice xmlns:v="urn:schemas-microsoft-com:vml" Requires="v">
                <p:oleObj name="Equation" r:id="rId50" imgW="469696" imgH="393529" progId="Equation.DSMT4">
                  <p:embed/>
                </p:oleObj>
              </mc:Choice>
              <mc:Fallback>
                <p:oleObj name="Equation" r:id="rId50" imgW="469696" imgH="393529" progId="Equation.DSMT4">
                  <p:embed/>
                  <p:pic>
                    <p:nvPicPr>
                      <p:cNvPr id="0" name="Object 81"/>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176463" y="5484213"/>
                        <a:ext cx="466725" cy="39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4" name="Rectangle 109"/>
          <p:cNvSpPr>
            <a:spLocks noChangeArrowheads="1"/>
          </p:cNvSpPr>
          <p:nvPr/>
        </p:nvSpPr>
        <p:spPr bwMode="auto">
          <a:xfrm>
            <a:off x="1820486" y="569707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55" name="Objekt 54"/>
          <p:cNvGraphicFramePr>
            <a:graphicFrameLocks noChangeAspect="1"/>
          </p:cNvGraphicFramePr>
          <p:nvPr>
            <p:extLst>
              <p:ext uri="{D42A27DB-BD31-4B8C-83A1-F6EECF244321}">
                <p14:modId xmlns:p14="http://schemas.microsoft.com/office/powerpoint/2010/main" val="1974297124"/>
              </p:ext>
            </p:extLst>
          </p:nvPr>
        </p:nvGraphicFramePr>
        <p:xfrm>
          <a:off x="839078" y="5408630"/>
          <a:ext cx="1704975" cy="457200"/>
        </p:xfrm>
        <a:graphic>
          <a:graphicData uri="http://schemas.openxmlformats.org/presentationml/2006/ole">
            <mc:AlternateContent xmlns:mc="http://schemas.openxmlformats.org/markup-compatibility/2006">
              <mc:Choice xmlns:v="urn:schemas-microsoft-com:vml" Requires="v">
                <p:oleObj name="Equation" r:id="rId52" imgW="1701800" imgH="457200" progId="Equation.DSMT4">
                  <p:embed/>
                </p:oleObj>
              </mc:Choice>
              <mc:Fallback>
                <p:oleObj name="Equation" r:id="rId52" imgW="1701800" imgH="457200" progId="Equation.DSMT4">
                  <p:embed/>
                  <p:pic>
                    <p:nvPicPr>
                      <p:cNvPr id="0" name="Object 108"/>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839078" y="5408630"/>
                        <a:ext cx="17049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6" name="Rectangle 111"/>
          <p:cNvSpPr>
            <a:spLocks noChangeArrowheads="1"/>
          </p:cNvSpPr>
          <p:nvPr/>
        </p:nvSpPr>
        <p:spPr bwMode="auto">
          <a:xfrm>
            <a:off x="3715000" y="572150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57" name="Objekt 56"/>
          <p:cNvGraphicFramePr>
            <a:graphicFrameLocks noChangeAspect="1"/>
          </p:cNvGraphicFramePr>
          <p:nvPr>
            <p:extLst>
              <p:ext uri="{D42A27DB-BD31-4B8C-83A1-F6EECF244321}">
                <p14:modId xmlns:p14="http://schemas.microsoft.com/office/powerpoint/2010/main" val="1083597456"/>
              </p:ext>
            </p:extLst>
          </p:nvPr>
        </p:nvGraphicFramePr>
        <p:xfrm>
          <a:off x="2801682" y="5449316"/>
          <a:ext cx="2162175" cy="457200"/>
        </p:xfrm>
        <a:graphic>
          <a:graphicData uri="http://schemas.openxmlformats.org/presentationml/2006/ole">
            <mc:AlternateContent xmlns:mc="http://schemas.openxmlformats.org/markup-compatibility/2006">
              <mc:Choice xmlns:v="urn:schemas-microsoft-com:vml" Requires="v">
                <p:oleObj name="Equation" r:id="rId54" imgW="2159000" imgH="457200" progId="Equation.DSMT4">
                  <p:embed/>
                </p:oleObj>
              </mc:Choice>
              <mc:Fallback>
                <p:oleObj name="Equation" r:id="rId54" imgW="2159000" imgH="457200" progId="Equation.DSMT4">
                  <p:embed/>
                  <p:pic>
                    <p:nvPicPr>
                      <p:cNvPr id="0" name="Object 110"/>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2801682" y="5449316"/>
                        <a:ext cx="21621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9" name="Objekt 58"/>
          <p:cNvGraphicFramePr>
            <a:graphicFrameLocks noChangeAspect="1"/>
          </p:cNvGraphicFramePr>
          <p:nvPr>
            <p:extLst>
              <p:ext uri="{D42A27DB-BD31-4B8C-83A1-F6EECF244321}">
                <p14:modId xmlns:p14="http://schemas.microsoft.com/office/powerpoint/2010/main" val="1505672759"/>
              </p:ext>
            </p:extLst>
          </p:nvPr>
        </p:nvGraphicFramePr>
        <p:xfrm>
          <a:off x="176463" y="6152276"/>
          <a:ext cx="3314700" cy="457200"/>
        </p:xfrm>
        <a:graphic>
          <a:graphicData uri="http://schemas.openxmlformats.org/presentationml/2006/ole">
            <mc:AlternateContent xmlns:mc="http://schemas.openxmlformats.org/markup-compatibility/2006">
              <mc:Choice xmlns:v="urn:schemas-microsoft-com:vml" Requires="v">
                <p:oleObj name="Equation" r:id="rId56" imgW="3314700" imgH="457200" progId="Equation.DSMT4">
                  <p:embed/>
                </p:oleObj>
              </mc:Choice>
              <mc:Fallback>
                <p:oleObj name="Equation" r:id="rId56" imgW="3314700" imgH="457200" progId="Equation.DSMT4">
                  <p:embed/>
                  <p:pic>
                    <p:nvPicPr>
                      <p:cNvPr id="0" name="Object 112"/>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176463" y="6152276"/>
                        <a:ext cx="33147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 name="Rectangle 115"/>
          <p:cNvSpPr>
            <a:spLocks noChangeArrowheads="1"/>
          </p:cNvSpPr>
          <p:nvPr/>
        </p:nvSpPr>
        <p:spPr bwMode="auto">
          <a:xfrm>
            <a:off x="5178373" y="53883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61" name="Objekt 60"/>
          <p:cNvGraphicFramePr>
            <a:graphicFrameLocks noChangeAspect="1"/>
          </p:cNvGraphicFramePr>
          <p:nvPr>
            <p:extLst>
              <p:ext uri="{D42A27DB-BD31-4B8C-83A1-F6EECF244321}">
                <p14:modId xmlns:p14="http://schemas.microsoft.com/office/powerpoint/2010/main" val="983019948"/>
              </p:ext>
            </p:extLst>
          </p:nvPr>
        </p:nvGraphicFramePr>
        <p:xfrm>
          <a:off x="5584845" y="6171896"/>
          <a:ext cx="5082139" cy="734767"/>
        </p:xfrm>
        <a:graphic>
          <a:graphicData uri="http://schemas.openxmlformats.org/presentationml/2006/ole">
            <mc:AlternateContent xmlns:mc="http://schemas.openxmlformats.org/markup-compatibility/2006">
              <mc:Choice xmlns:v="urn:schemas-microsoft-com:vml" Requires="v">
                <p:oleObj name="Equation" r:id="rId58" imgW="3162300" imgH="457200" progId="Equation.DSMT4">
                  <p:embed/>
                </p:oleObj>
              </mc:Choice>
              <mc:Fallback>
                <p:oleObj name="Equation" r:id="rId58" imgW="3162300" imgH="457200" progId="Equation.DSMT4">
                  <p:embed/>
                  <p:pic>
                    <p:nvPicPr>
                      <p:cNvPr id="0" name="Object 114"/>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5584845" y="6171896"/>
                        <a:ext cx="5082139" cy="734767"/>
                      </a:xfrm>
                      <a:prstGeom prst="rect">
                        <a:avLst/>
                      </a:prstGeom>
                      <a:noFill/>
                    </p:spPr>
                  </p:pic>
                </p:oleObj>
              </mc:Fallback>
            </mc:AlternateContent>
          </a:graphicData>
        </a:graphic>
      </p:graphicFrame>
      <p:sp>
        <p:nvSpPr>
          <p:cNvPr id="62" name="Rectangle 11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63" name="Objekt 62"/>
          <p:cNvGraphicFramePr>
            <a:graphicFrameLocks noChangeAspect="1"/>
          </p:cNvGraphicFramePr>
          <p:nvPr>
            <p:extLst>
              <p:ext uri="{D42A27DB-BD31-4B8C-83A1-F6EECF244321}">
                <p14:modId xmlns:p14="http://schemas.microsoft.com/office/powerpoint/2010/main" val="1564544503"/>
              </p:ext>
            </p:extLst>
          </p:nvPr>
        </p:nvGraphicFramePr>
        <p:xfrm>
          <a:off x="5587909" y="5661906"/>
          <a:ext cx="4152617" cy="636823"/>
        </p:xfrm>
        <a:graphic>
          <a:graphicData uri="http://schemas.openxmlformats.org/presentationml/2006/ole">
            <mc:AlternateContent xmlns:mc="http://schemas.openxmlformats.org/markup-compatibility/2006">
              <mc:Choice xmlns:v="urn:schemas-microsoft-com:vml" Requires="v">
                <p:oleObj name="Equation" r:id="rId60" imgW="2984500" imgH="457200" progId="Equation.DSMT4">
                  <p:embed/>
                </p:oleObj>
              </mc:Choice>
              <mc:Fallback>
                <p:oleObj name="Equation" r:id="rId60" imgW="2984500" imgH="457200" progId="Equation.DSMT4">
                  <p:embed/>
                  <p:pic>
                    <p:nvPicPr>
                      <p:cNvPr id="0" name="Object 116"/>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5587909" y="5661906"/>
                        <a:ext cx="4152617" cy="636823"/>
                      </a:xfrm>
                      <a:prstGeom prst="rect">
                        <a:avLst/>
                      </a:prstGeom>
                      <a:noFill/>
                    </p:spPr>
                  </p:pic>
                </p:oleObj>
              </mc:Fallback>
            </mc:AlternateContent>
          </a:graphicData>
        </a:graphic>
      </p:graphicFrame>
      <p:sp>
        <p:nvSpPr>
          <p:cNvPr id="64" name="Rectangle 119"/>
          <p:cNvSpPr>
            <a:spLocks noChangeArrowheads="1"/>
          </p:cNvSpPr>
          <p:nvPr/>
        </p:nvSpPr>
        <p:spPr bwMode="auto">
          <a:xfrm>
            <a:off x="5946644" y="505380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65" name="Objekt 64"/>
          <p:cNvGraphicFramePr>
            <a:graphicFrameLocks noChangeAspect="1"/>
          </p:cNvGraphicFramePr>
          <p:nvPr>
            <p:extLst>
              <p:ext uri="{D42A27DB-BD31-4B8C-83A1-F6EECF244321}">
                <p14:modId xmlns:p14="http://schemas.microsoft.com/office/powerpoint/2010/main" val="723335599"/>
              </p:ext>
            </p:extLst>
          </p:nvPr>
        </p:nvGraphicFramePr>
        <p:xfrm>
          <a:off x="5542278" y="5046107"/>
          <a:ext cx="5122125" cy="721003"/>
        </p:xfrm>
        <a:graphic>
          <a:graphicData uri="http://schemas.openxmlformats.org/presentationml/2006/ole">
            <mc:AlternateContent xmlns:mc="http://schemas.openxmlformats.org/markup-compatibility/2006">
              <mc:Choice xmlns:v="urn:schemas-microsoft-com:vml" Requires="v">
                <p:oleObj name="Equation" r:id="rId62" imgW="3251200" imgH="457200" progId="Equation.DSMT4">
                  <p:embed/>
                </p:oleObj>
              </mc:Choice>
              <mc:Fallback>
                <p:oleObj name="Equation" r:id="rId62" imgW="3251200" imgH="457200" progId="Equation.DSMT4">
                  <p:embed/>
                  <p:pic>
                    <p:nvPicPr>
                      <p:cNvPr id="0" name="Object 118"/>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5542278" y="5046107"/>
                        <a:ext cx="5122125" cy="721003"/>
                      </a:xfrm>
                      <a:prstGeom prst="rect">
                        <a:avLst/>
                      </a:prstGeom>
                      <a:noFill/>
                    </p:spPr>
                  </p:pic>
                </p:oleObj>
              </mc:Fallback>
            </mc:AlternateContent>
          </a:graphicData>
        </a:graphic>
      </p:graphicFrame>
      <p:graphicFrame>
        <p:nvGraphicFramePr>
          <p:cNvPr id="67" name="Objekt 66"/>
          <p:cNvGraphicFramePr>
            <a:graphicFrameLocks noChangeAspect="1"/>
          </p:cNvGraphicFramePr>
          <p:nvPr>
            <p:extLst>
              <p:ext uri="{D42A27DB-BD31-4B8C-83A1-F6EECF244321}">
                <p14:modId xmlns:p14="http://schemas.microsoft.com/office/powerpoint/2010/main" val="295407540"/>
              </p:ext>
            </p:extLst>
          </p:nvPr>
        </p:nvGraphicFramePr>
        <p:xfrm>
          <a:off x="3620468" y="5856889"/>
          <a:ext cx="1912011" cy="947693"/>
        </p:xfrm>
        <a:graphic>
          <a:graphicData uri="http://schemas.openxmlformats.org/presentationml/2006/ole">
            <mc:AlternateContent xmlns:mc="http://schemas.openxmlformats.org/markup-compatibility/2006">
              <mc:Choice xmlns:v="urn:schemas-microsoft-com:vml" Requires="v">
                <p:oleObj name="Equation" r:id="rId64" imgW="1091726" imgH="545863" progId="Equation.DSMT4">
                  <p:embed/>
                </p:oleObj>
              </mc:Choice>
              <mc:Fallback>
                <p:oleObj name="Equation" r:id="rId64" imgW="1091726" imgH="545863" progId="Equation.DSMT4">
                  <p:embed/>
                  <p:pic>
                    <p:nvPicPr>
                      <p:cNvPr id="0" name="Object 120"/>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3620468" y="5856889"/>
                        <a:ext cx="1912011" cy="947693"/>
                      </a:xfrm>
                      <a:prstGeom prst="rect">
                        <a:avLst/>
                      </a:prstGeom>
                      <a:noFill/>
                    </p:spPr>
                  </p:pic>
                </p:oleObj>
              </mc:Fallback>
            </mc:AlternateContent>
          </a:graphicData>
        </a:graphic>
      </p:graphicFrame>
      <p:sp>
        <p:nvSpPr>
          <p:cNvPr id="68" name="Rectangle 187"/>
          <p:cNvSpPr>
            <a:spLocks noChangeArrowheads="1"/>
          </p:cNvSpPr>
          <p:nvPr/>
        </p:nvSpPr>
        <p:spPr bwMode="auto">
          <a:xfrm>
            <a:off x="5137452" y="5823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69" name="Objekt 68"/>
          <p:cNvGraphicFramePr>
            <a:graphicFrameLocks noChangeAspect="1"/>
          </p:cNvGraphicFramePr>
          <p:nvPr>
            <p:extLst>
              <p:ext uri="{D42A27DB-BD31-4B8C-83A1-F6EECF244321}">
                <p14:modId xmlns:p14="http://schemas.microsoft.com/office/powerpoint/2010/main" val="3520154574"/>
              </p:ext>
            </p:extLst>
          </p:nvPr>
        </p:nvGraphicFramePr>
        <p:xfrm>
          <a:off x="10292313" y="-50037"/>
          <a:ext cx="1352284" cy="726600"/>
        </p:xfrm>
        <a:graphic>
          <a:graphicData uri="http://schemas.openxmlformats.org/presentationml/2006/ole">
            <mc:AlternateContent xmlns:mc="http://schemas.openxmlformats.org/markup-compatibility/2006">
              <mc:Choice xmlns:v="urn:schemas-microsoft-com:vml" Requires="v">
                <p:oleObj name="Equation" r:id="rId66" imgW="634725" imgH="342751" progId="Equation.DSMT4">
                  <p:embed/>
                </p:oleObj>
              </mc:Choice>
              <mc:Fallback>
                <p:oleObj name="Equation" r:id="rId66" imgW="634725" imgH="342751" progId="Equation.DSMT4">
                  <p:embed/>
                  <p:pic>
                    <p:nvPicPr>
                      <p:cNvPr id="0" name="Object 186"/>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10292313" y="-50037"/>
                        <a:ext cx="1352284" cy="726600"/>
                      </a:xfrm>
                      <a:prstGeom prst="rect">
                        <a:avLst/>
                      </a:prstGeom>
                      <a:noFill/>
                    </p:spPr>
                  </p:pic>
                </p:oleObj>
              </mc:Fallback>
            </mc:AlternateContent>
          </a:graphicData>
        </a:graphic>
      </p:graphicFrame>
    </p:spTree>
    <p:extLst>
      <p:ext uri="{BB962C8B-B14F-4D97-AF65-F5344CB8AC3E}">
        <p14:creationId xmlns:p14="http://schemas.microsoft.com/office/powerpoint/2010/main" val="1467141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ADFBC-FDA2-F777-8DA5-1C8FD0844D29}"/>
            </a:ext>
          </a:extLst>
        </p:cNvPr>
        <p:cNvGrpSpPr/>
        <p:nvPr/>
      </p:nvGrpSpPr>
      <p:grpSpPr>
        <a:xfrm>
          <a:off x="0" y="0"/>
          <a:ext cx="0" cy="0"/>
          <a:chOff x="0" y="0"/>
          <a:chExt cx="0" cy="0"/>
        </a:xfrm>
      </p:grpSpPr>
      <p:pic>
        <p:nvPicPr>
          <p:cNvPr id="6" name="Grafik 5" descr="1">
            <a:extLst>
              <a:ext uri="{FF2B5EF4-FFF2-40B4-BE49-F238E27FC236}">
                <a16:creationId xmlns:a16="http://schemas.microsoft.com/office/drawing/2014/main" id="{A75A9CDB-7F9B-E487-9B85-5558A2ED8D4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837" y="1503614"/>
            <a:ext cx="1944339" cy="1603144"/>
          </a:xfrm>
          <a:prstGeom prst="rect">
            <a:avLst/>
          </a:prstGeom>
          <a:noFill/>
          <a:ln>
            <a:noFill/>
          </a:ln>
        </p:spPr>
      </p:pic>
      <p:sp>
        <p:nvSpPr>
          <p:cNvPr id="140" name="Rectangle 2">
            <a:extLst>
              <a:ext uri="{FF2B5EF4-FFF2-40B4-BE49-F238E27FC236}">
                <a16:creationId xmlns:a16="http://schemas.microsoft.com/office/drawing/2014/main" id="{9AB76FBD-04E8-C210-391C-604E699C90BA}"/>
              </a:ext>
            </a:extLst>
          </p:cNvPr>
          <p:cNvSpPr>
            <a:spLocks noChangeArrowheads="1"/>
          </p:cNvSpPr>
          <p:nvPr/>
        </p:nvSpPr>
        <p:spPr bwMode="auto">
          <a:xfrm>
            <a:off x="1422400" y="1422400"/>
            <a:ext cx="77597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endParaRPr lang="de-DE" altLang="de-DE" sz="2300" i="0">
              <a:latin typeface="Arial" panose="020B0604020202020204" pitchFamily="34" charset="0"/>
              <a:cs typeface="Times New Roman" panose="02020603050405020304" pitchFamily="18" charset="0"/>
            </a:endParaRPr>
          </a:p>
        </p:txBody>
      </p:sp>
      <p:sp>
        <p:nvSpPr>
          <p:cNvPr id="399" name="Rectangle 282">
            <a:extLst>
              <a:ext uri="{FF2B5EF4-FFF2-40B4-BE49-F238E27FC236}">
                <a16:creationId xmlns:a16="http://schemas.microsoft.com/office/drawing/2014/main" id="{255F9229-38F1-656D-5DAE-DE4FC5F56697}"/>
              </a:ext>
            </a:extLst>
          </p:cNvPr>
          <p:cNvSpPr>
            <a:spLocks noChangeArrowheads="1"/>
          </p:cNvSpPr>
          <p:nvPr/>
        </p:nvSpPr>
        <p:spPr bwMode="auto">
          <a:xfrm>
            <a:off x="979943" y="465015"/>
            <a:ext cx="6672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000" i="0" dirty="0">
                <a:latin typeface="Arial" panose="020B0604020202020204" pitchFamily="34" charset="0"/>
                <a:cs typeface="Arial" panose="020B0604020202020204" pitchFamily="34" charset="0"/>
              </a:rPr>
              <a:t>Wasserstoff-Atom, Grundzustand</a:t>
            </a:r>
            <a:r>
              <a:rPr lang="de-CH" altLang="de-DE" sz="2000" dirty="0">
                <a:latin typeface="Arial" panose="020B0604020202020204" pitchFamily="34" charset="0"/>
                <a:cs typeface="Arial" panose="020B0604020202020204" pitchFamily="34" charset="0"/>
              </a:rPr>
              <a:t>, eine Wellenfunktion 1s</a:t>
            </a:r>
            <a:endParaRPr lang="de-CH" altLang="de-DE" sz="2000" i="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E11D8FEB-52C5-109C-133D-8BCD3BF080D4}"/>
              </a:ext>
            </a:extLst>
          </p:cNvPr>
          <p:cNvSpPr>
            <a:spLocks noChangeArrowheads="1"/>
          </p:cNvSpPr>
          <p:nvPr/>
        </p:nvSpPr>
        <p:spPr bwMode="auto">
          <a:xfrm>
            <a:off x="1095633" y="101325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5" name="Objekt 4">
            <a:extLst>
              <a:ext uri="{FF2B5EF4-FFF2-40B4-BE49-F238E27FC236}">
                <a16:creationId xmlns:a16="http://schemas.microsoft.com/office/drawing/2014/main" id="{D4D86F92-FF95-AC7C-A544-6571B9023761}"/>
              </a:ext>
            </a:extLst>
          </p:cNvPr>
          <p:cNvGraphicFramePr>
            <a:graphicFrameLocks noChangeAspect="1"/>
          </p:cNvGraphicFramePr>
          <p:nvPr>
            <p:extLst>
              <p:ext uri="{D42A27DB-BD31-4B8C-83A1-F6EECF244321}">
                <p14:modId xmlns:p14="http://schemas.microsoft.com/office/powerpoint/2010/main" val="726581101"/>
              </p:ext>
            </p:extLst>
          </p:nvPr>
        </p:nvGraphicFramePr>
        <p:xfrm>
          <a:off x="1095633" y="856732"/>
          <a:ext cx="1688622" cy="852057"/>
        </p:xfrm>
        <a:graphic>
          <a:graphicData uri="http://schemas.openxmlformats.org/presentationml/2006/ole">
            <mc:AlternateContent xmlns:mc="http://schemas.openxmlformats.org/markup-compatibility/2006">
              <mc:Choice xmlns:v="urn:schemas-microsoft-com:vml" Requires="v">
                <p:oleObj name="Equation" r:id="rId3" imgW="1002865" imgH="520474" progId="Equation.DSMT4">
                  <p:embed/>
                </p:oleObj>
              </mc:Choice>
              <mc:Fallback>
                <p:oleObj name="Equation" r:id="rId3" imgW="1002865" imgH="520474"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633" y="856732"/>
                        <a:ext cx="1688622" cy="852057"/>
                      </a:xfrm>
                      <a:prstGeom prst="rect">
                        <a:avLst/>
                      </a:prstGeom>
                      <a:noFill/>
                    </p:spPr>
                  </p:pic>
                </p:oleObj>
              </mc:Fallback>
            </mc:AlternateContent>
          </a:graphicData>
        </a:graphic>
      </p:graphicFrame>
      <p:pic>
        <p:nvPicPr>
          <p:cNvPr id="8" name="Grafik 7" descr="1">
            <a:extLst>
              <a:ext uri="{FF2B5EF4-FFF2-40B4-BE49-F238E27FC236}">
                <a16:creationId xmlns:a16="http://schemas.microsoft.com/office/drawing/2014/main" id="{516BDCBE-A005-6C4C-9E7B-CB8A950807C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745" y="3106757"/>
            <a:ext cx="2076164" cy="1721189"/>
          </a:xfrm>
          <a:prstGeom prst="rect">
            <a:avLst/>
          </a:prstGeom>
          <a:noFill/>
          <a:ln>
            <a:noFill/>
          </a:ln>
        </p:spPr>
      </p:pic>
      <p:pic>
        <p:nvPicPr>
          <p:cNvPr id="9" name="Grafik 8" descr="1">
            <a:extLst>
              <a:ext uri="{FF2B5EF4-FFF2-40B4-BE49-F238E27FC236}">
                <a16:creationId xmlns:a16="http://schemas.microsoft.com/office/drawing/2014/main" id="{3D350AE4-4BD2-4E42-9E0F-5E07BF6CCAA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6845" y="4899249"/>
            <a:ext cx="2540444" cy="1890994"/>
          </a:xfrm>
          <a:prstGeom prst="rect">
            <a:avLst/>
          </a:prstGeom>
          <a:noFill/>
          <a:ln>
            <a:noFill/>
          </a:ln>
        </p:spPr>
      </p:pic>
      <p:pic>
        <p:nvPicPr>
          <p:cNvPr id="10" name="Grafik 9" descr="1">
            <a:extLst>
              <a:ext uri="{FF2B5EF4-FFF2-40B4-BE49-F238E27FC236}">
                <a16:creationId xmlns:a16="http://schemas.microsoft.com/office/drawing/2014/main" id="{ACB18210-C8FF-9BC7-5C17-F3906779833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81229" y="1258651"/>
            <a:ext cx="1559534" cy="1581363"/>
          </a:xfrm>
          <a:prstGeom prst="rect">
            <a:avLst/>
          </a:prstGeom>
          <a:noFill/>
          <a:ln>
            <a:noFill/>
          </a:ln>
        </p:spPr>
      </p:pic>
      <p:sp>
        <p:nvSpPr>
          <p:cNvPr id="11" name="Rectangle 4">
            <a:extLst>
              <a:ext uri="{FF2B5EF4-FFF2-40B4-BE49-F238E27FC236}">
                <a16:creationId xmlns:a16="http://schemas.microsoft.com/office/drawing/2014/main" id="{1BE51DD4-8B5E-D686-CDF3-12D8C1AED849}"/>
              </a:ext>
            </a:extLst>
          </p:cNvPr>
          <p:cNvSpPr>
            <a:spLocks noChangeArrowheads="1"/>
          </p:cNvSpPr>
          <p:nvPr/>
        </p:nvSpPr>
        <p:spPr bwMode="auto">
          <a:xfrm>
            <a:off x="6219567" y="104641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13" name="Rectangle 6">
            <a:extLst>
              <a:ext uri="{FF2B5EF4-FFF2-40B4-BE49-F238E27FC236}">
                <a16:creationId xmlns:a16="http://schemas.microsoft.com/office/drawing/2014/main" id="{B3BF2B45-D1C0-E218-1379-09DB90E99AEF}"/>
              </a:ext>
            </a:extLst>
          </p:cNvPr>
          <p:cNvSpPr>
            <a:spLocks noChangeArrowheads="1"/>
          </p:cNvSpPr>
          <p:nvPr/>
        </p:nvSpPr>
        <p:spPr bwMode="auto">
          <a:xfrm>
            <a:off x="6315075" y="190330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15" name="Rectangle 8">
            <a:extLst>
              <a:ext uri="{FF2B5EF4-FFF2-40B4-BE49-F238E27FC236}">
                <a16:creationId xmlns:a16="http://schemas.microsoft.com/office/drawing/2014/main" id="{BE6267BF-5367-2A0E-BC7B-CF697F0067AC}"/>
              </a:ext>
            </a:extLst>
          </p:cNvPr>
          <p:cNvSpPr>
            <a:spLocks noChangeArrowheads="1"/>
          </p:cNvSpPr>
          <p:nvPr/>
        </p:nvSpPr>
        <p:spPr bwMode="auto">
          <a:xfrm>
            <a:off x="7059827" y="33448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20" name="Rectangle 10">
            <a:extLst>
              <a:ext uri="{FF2B5EF4-FFF2-40B4-BE49-F238E27FC236}">
                <a16:creationId xmlns:a16="http://schemas.microsoft.com/office/drawing/2014/main" id="{776E4E0E-11B1-8EED-2F84-AB9520771512}"/>
              </a:ext>
            </a:extLst>
          </p:cNvPr>
          <p:cNvSpPr>
            <a:spLocks noChangeArrowheads="1"/>
          </p:cNvSpPr>
          <p:nvPr/>
        </p:nvSpPr>
        <p:spPr bwMode="auto">
          <a:xfrm>
            <a:off x="6252290" y="36136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23" name="Objekt 22">
            <a:extLst>
              <a:ext uri="{FF2B5EF4-FFF2-40B4-BE49-F238E27FC236}">
                <a16:creationId xmlns:a16="http://schemas.microsoft.com/office/drawing/2014/main" id="{94DA8EB7-03EB-8FDE-1CF9-19FE24A2F0F2}"/>
              </a:ext>
            </a:extLst>
          </p:cNvPr>
          <p:cNvGraphicFramePr>
            <a:graphicFrameLocks noChangeAspect="1"/>
          </p:cNvGraphicFramePr>
          <p:nvPr>
            <p:extLst>
              <p:ext uri="{D42A27DB-BD31-4B8C-83A1-F6EECF244321}">
                <p14:modId xmlns:p14="http://schemas.microsoft.com/office/powerpoint/2010/main" val="4157865738"/>
              </p:ext>
            </p:extLst>
          </p:nvPr>
        </p:nvGraphicFramePr>
        <p:xfrm>
          <a:off x="6096001" y="1303606"/>
          <a:ext cx="4503977" cy="694009"/>
        </p:xfrm>
        <a:graphic>
          <a:graphicData uri="http://schemas.openxmlformats.org/presentationml/2006/ole">
            <mc:AlternateContent xmlns:mc="http://schemas.openxmlformats.org/markup-compatibility/2006">
              <mc:Choice xmlns:v="urn:schemas-microsoft-com:vml" Requires="v">
                <p:oleObj name="Equation" r:id="rId8" imgW="3048000" imgH="457200" progId="Equation.DSMT4">
                  <p:embed/>
                </p:oleObj>
              </mc:Choice>
              <mc:Fallback>
                <p:oleObj name="Equation" r:id="rId8" imgW="3048000" imgH="457200" progId="Equation.DSMT4">
                  <p:embed/>
                  <p:pic>
                    <p:nvPicPr>
                      <p:cNvPr id="5" name="Objekt 4">
                        <a:extLst>
                          <a:ext uri="{FF2B5EF4-FFF2-40B4-BE49-F238E27FC236}">
                            <a16:creationId xmlns:a16="http://schemas.microsoft.com/office/drawing/2014/main" id="{52C92582-9003-5218-2AEA-C1D1C766444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1" y="1303606"/>
                        <a:ext cx="4503977" cy="694009"/>
                      </a:xfrm>
                      <a:prstGeom prst="rect">
                        <a:avLst/>
                      </a:prstGeom>
                      <a:noFill/>
                    </p:spPr>
                  </p:pic>
                </p:oleObj>
              </mc:Fallback>
            </mc:AlternateContent>
          </a:graphicData>
        </a:graphic>
      </p:graphicFrame>
      <p:graphicFrame>
        <p:nvGraphicFramePr>
          <p:cNvPr id="25" name="Objekt 24">
            <a:extLst>
              <a:ext uri="{FF2B5EF4-FFF2-40B4-BE49-F238E27FC236}">
                <a16:creationId xmlns:a16="http://schemas.microsoft.com/office/drawing/2014/main" id="{EABBFCBE-C00D-B51D-CCDA-7B53BA35DB52}"/>
              </a:ext>
            </a:extLst>
          </p:cNvPr>
          <p:cNvGraphicFramePr>
            <a:graphicFrameLocks noChangeAspect="1"/>
          </p:cNvGraphicFramePr>
          <p:nvPr>
            <p:extLst>
              <p:ext uri="{D42A27DB-BD31-4B8C-83A1-F6EECF244321}">
                <p14:modId xmlns:p14="http://schemas.microsoft.com/office/powerpoint/2010/main" val="1181836410"/>
              </p:ext>
            </p:extLst>
          </p:nvPr>
        </p:nvGraphicFramePr>
        <p:xfrm>
          <a:off x="6096000" y="1972074"/>
          <a:ext cx="4503977" cy="733205"/>
        </p:xfrm>
        <a:graphic>
          <a:graphicData uri="http://schemas.openxmlformats.org/presentationml/2006/ole">
            <mc:AlternateContent xmlns:mc="http://schemas.openxmlformats.org/markup-compatibility/2006">
              <mc:Choice xmlns:v="urn:schemas-microsoft-com:vml" Requires="v">
                <p:oleObj name="Equation" r:id="rId10" imgW="2857500" imgH="457200" progId="Equation.DSMT4">
                  <p:embed/>
                </p:oleObj>
              </mc:Choice>
              <mc:Fallback>
                <p:oleObj name="Equation" r:id="rId10" imgW="2857500" imgH="457200" progId="Equation.DSMT4">
                  <p:embed/>
                  <p:pic>
                    <p:nvPicPr>
                      <p:cNvPr id="7" name="Objekt 6">
                        <a:extLst>
                          <a:ext uri="{FF2B5EF4-FFF2-40B4-BE49-F238E27FC236}">
                            <a16:creationId xmlns:a16="http://schemas.microsoft.com/office/drawing/2014/main" id="{C3BB85D2-BEED-F2FF-7275-97974E14177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0" y="1972074"/>
                        <a:ext cx="4503977" cy="733205"/>
                      </a:xfrm>
                      <a:prstGeom prst="rect">
                        <a:avLst/>
                      </a:prstGeom>
                      <a:noFill/>
                    </p:spPr>
                  </p:pic>
                </p:oleObj>
              </mc:Fallback>
            </mc:AlternateContent>
          </a:graphicData>
        </a:graphic>
      </p:graphicFrame>
      <p:graphicFrame>
        <p:nvGraphicFramePr>
          <p:cNvPr id="27" name="Objekt 26">
            <a:extLst>
              <a:ext uri="{FF2B5EF4-FFF2-40B4-BE49-F238E27FC236}">
                <a16:creationId xmlns:a16="http://schemas.microsoft.com/office/drawing/2014/main" id="{02C50386-4138-1326-9E03-A0A180AA58B8}"/>
              </a:ext>
            </a:extLst>
          </p:cNvPr>
          <p:cNvGraphicFramePr>
            <a:graphicFrameLocks noChangeAspect="1"/>
          </p:cNvGraphicFramePr>
          <p:nvPr>
            <p:extLst>
              <p:ext uri="{D42A27DB-BD31-4B8C-83A1-F6EECF244321}">
                <p14:modId xmlns:p14="http://schemas.microsoft.com/office/powerpoint/2010/main" val="2386094531"/>
              </p:ext>
            </p:extLst>
          </p:nvPr>
        </p:nvGraphicFramePr>
        <p:xfrm>
          <a:off x="6096000" y="2723903"/>
          <a:ext cx="4423719" cy="662881"/>
        </p:xfrm>
        <a:graphic>
          <a:graphicData uri="http://schemas.openxmlformats.org/presentationml/2006/ole">
            <mc:AlternateContent xmlns:mc="http://schemas.openxmlformats.org/markup-compatibility/2006">
              <mc:Choice xmlns:v="urn:schemas-microsoft-com:vml" Requires="v">
                <p:oleObj name="Equation" r:id="rId12" imgW="3124200" imgH="457200" progId="Equation.DSMT4">
                  <p:embed/>
                </p:oleObj>
              </mc:Choice>
              <mc:Fallback>
                <p:oleObj name="Equation" r:id="rId12" imgW="3124200" imgH="457200" progId="Equation.DSMT4">
                  <p:embed/>
                  <p:pic>
                    <p:nvPicPr>
                      <p:cNvPr id="9" name="Objekt 8">
                        <a:extLst>
                          <a:ext uri="{FF2B5EF4-FFF2-40B4-BE49-F238E27FC236}">
                            <a16:creationId xmlns:a16="http://schemas.microsoft.com/office/drawing/2014/main" id="{4D6BF1FC-E9AB-AE58-7F6E-D0FDE14588C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00" y="2723903"/>
                        <a:ext cx="4423719" cy="662881"/>
                      </a:xfrm>
                      <a:prstGeom prst="rect">
                        <a:avLst/>
                      </a:prstGeom>
                      <a:noFill/>
                    </p:spPr>
                  </p:pic>
                </p:oleObj>
              </mc:Fallback>
            </mc:AlternateContent>
          </a:graphicData>
        </a:graphic>
      </p:graphicFrame>
      <p:sp>
        <p:nvSpPr>
          <p:cNvPr id="29" name="Textfeld 28">
            <a:extLst>
              <a:ext uri="{FF2B5EF4-FFF2-40B4-BE49-F238E27FC236}">
                <a16:creationId xmlns:a16="http://schemas.microsoft.com/office/drawing/2014/main" id="{BFA77E27-9942-094D-DE0B-3FBBD70169DC}"/>
              </a:ext>
            </a:extLst>
          </p:cNvPr>
          <p:cNvSpPr txBox="1"/>
          <p:nvPr/>
        </p:nvSpPr>
        <p:spPr>
          <a:xfrm>
            <a:off x="6016695" y="3840511"/>
            <a:ext cx="1908106" cy="430887"/>
          </a:xfrm>
          <a:prstGeom prst="rect">
            <a:avLst/>
          </a:prstGeom>
          <a:noFill/>
        </p:spPr>
        <p:txBody>
          <a:bodyPr wrap="square" rtlCol="0">
            <a:spAutoFit/>
          </a:bodyPr>
          <a:lstStyle/>
          <a:p>
            <a:r>
              <a:rPr lang="de-CH" sz="2200" dirty="0">
                <a:solidFill>
                  <a:srgbClr val="FF0000"/>
                </a:solidFill>
                <a:latin typeface="Times New Roman" panose="02020603050405020304" pitchFamily="18" charset="0"/>
                <a:cs typeface="Times New Roman" panose="02020603050405020304" pitchFamily="18" charset="0"/>
              </a:rPr>
              <a:t>Virial Theorem</a:t>
            </a:r>
          </a:p>
        </p:txBody>
      </p:sp>
    </p:spTree>
    <p:extLst>
      <p:ext uri="{BB962C8B-B14F-4D97-AF65-F5344CB8AC3E}">
        <p14:creationId xmlns:p14="http://schemas.microsoft.com/office/powerpoint/2010/main" val="51346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E379-C98A-DB89-41B9-7FB088143E6C}"/>
            </a:ext>
          </a:extLst>
        </p:cNvPr>
        <p:cNvGrpSpPr/>
        <p:nvPr/>
      </p:nvGrpSpPr>
      <p:grpSpPr>
        <a:xfrm>
          <a:off x="0" y="0"/>
          <a:ext cx="0" cy="0"/>
          <a:chOff x="0" y="0"/>
          <a:chExt cx="0" cy="0"/>
        </a:xfrm>
      </p:grpSpPr>
      <p:sp>
        <p:nvSpPr>
          <p:cNvPr id="140" name="Rectangle 2">
            <a:extLst>
              <a:ext uri="{FF2B5EF4-FFF2-40B4-BE49-F238E27FC236}">
                <a16:creationId xmlns:a16="http://schemas.microsoft.com/office/drawing/2014/main" id="{4A36B5B3-7210-796A-DEB5-C5DB79DF6307}"/>
              </a:ext>
            </a:extLst>
          </p:cNvPr>
          <p:cNvSpPr>
            <a:spLocks noChangeArrowheads="1"/>
          </p:cNvSpPr>
          <p:nvPr/>
        </p:nvSpPr>
        <p:spPr bwMode="auto">
          <a:xfrm>
            <a:off x="1422400" y="1422400"/>
            <a:ext cx="77597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endParaRPr lang="de-DE" altLang="de-DE" sz="2300" i="0">
              <a:latin typeface="Arial" panose="020B0604020202020204" pitchFamily="34" charset="0"/>
              <a:cs typeface="Times New Roman" panose="02020603050405020304" pitchFamily="18" charset="0"/>
            </a:endParaRPr>
          </a:p>
        </p:txBody>
      </p:sp>
      <p:sp>
        <p:nvSpPr>
          <p:cNvPr id="399" name="Rectangle 282">
            <a:extLst>
              <a:ext uri="{FF2B5EF4-FFF2-40B4-BE49-F238E27FC236}">
                <a16:creationId xmlns:a16="http://schemas.microsoft.com/office/drawing/2014/main" id="{0F5A5EA0-0FA2-54F0-D34F-B2DE44B47221}"/>
              </a:ext>
            </a:extLst>
          </p:cNvPr>
          <p:cNvSpPr>
            <a:spLocks noChangeArrowheads="1"/>
          </p:cNvSpPr>
          <p:nvPr/>
        </p:nvSpPr>
        <p:spPr bwMode="auto">
          <a:xfrm>
            <a:off x="979943" y="465015"/>
            <a:ext cx="615104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i="0" dirty="0">
                <a:latin typeface="Times New Roman" panose="02020603050405020304" pitchFamily="18" charset="0"/>
              </a:rPr>
              <a:t>Wasserstoff-Atom, Grundzustand</a:t>
            </a:r>
          </a:p>
          <a:p>
            <a:r>
              <a:rPr lang="de-CH" altLang="de-DE" i="0" dirty="0">
                <a:latin typeface="Times New Roman" panose="02020603050405020304" pitchFamily="18" charset="0"/>
              </a:rPr>
              <a:t>Geometrischer Ort aller Punkte mit dem Funktionswert </a:t>
            </a:r>
            <a:r>
              <a:rPr lang="de-CH" altLang="de-DE" i="1" dirty="0">
                <a:latin typeface="Symbol" panose="05050102010706020507" pitchFamily="18" charset="2"/>
              </a:rPr>
              <a:t>y</a:t>
            </a:r>
            <a:r>
              <a:rPr lang="de-CH" altLang="de-DE" i="0" dirty="0">
                <a:latin typeface="Symbol" panose="05050102010706020507" pitchFamily="18" charset="2"/>
              </a:rPr>
              <a:t> =</a:t>
            </a:r>
            <a:r>
              <a:rPr lang="de-CH" altLang="de-DE" i="0" dirty="0">
                <a:latin typeface="Times New Roman" panose="02020603050405020304" pitchFamily="18" charset="0"/>
              </a:rPr>
              <a:t> 0.01</a:t>
            </a:r>
          </a:p>
        </p:txBody>
      </p:sp>
      <p:grpSp>
        <p:nvGrpSpPr>
          <p:cNvPr id="417" name="Group 4">
            <a:extLst>
              <a:ext uri="{FF2B5EF4-FFF2-40B4-BE49-F238E27FC236}">
                <a16:creationId xmlns:a16="http://schemas.microsoft.com/office/drawing/2014/main" id="{05912ECD-CA23-12AF-8AA6-AC83021DD0DB}"/>
              </a:ext>
            </a:extLst>
          </p:cNvPr>
          <p:cNvGrpSpPr>
            <a:grpSpLocks noChangeAspect="1"/>
          </p:cNvGrpSpPr>
          <p:nvPr/>
        </p:nvGrpSpPr>
        <p:grpSpPr bwMode="auto">
          <a:xfrm rot="20259890">
            <a:off x="3833813" y="1535113"/>
            <a:ext cx="2471737" cy="1893887"/>
            <a:chOff x="2857" y="1567"/>
            <a:chExt cx="5925" cy="4545"/>
          </a:xfrm>
        </p:grpSpPr>
        <p:grpSp>
          <p:nvGrpSpPr>
            <p:cNvPr id="418" name="Group 5">
              <a:extLst>
                <a:ext uri="{FF2B5EF4-FFF2-40B4-BE49-F238E27FC236}">
                  <a16:creationId xmlns:a16="http://schemas.microsoft.com/office/drawing/2014/main" id="{487A0091-3E85-1299-7926-C8EFF66F05CC}"/>
                </a:ext>
              </a:extLst>
            </p:cNvPr>
            <p:cNvGrpSpPr>
              <a:grpSpLocks noChangeAspect="1"/>
            </p:cNvGrpSpPr>
            <p:nvPr/>
          </p:nvGrpSpPr>
          <p:grpSpPr bwMode="auto">
            <a:xfrm>
              <a:off x="3697" y="1567"/>
              <a:ext cx="5085" cy="4470"/>
              <a:chOff x="3697" y="1567"/>
              <a:chExt cx="5085" cy="4470"/>
            </a:xfrm>
          </p:grpSpPr>
          <p:sp>
            <p:nvSpPr>
              <p:cNvPr id="423" name="Freeform 6">
                <a:extLst>
                  <a:ext uri="{FF2B5EF4-FFF2-40B4-BE49-F238E27FC236}">
                    <a16:creationId xmlns:a16="http://schemas.microsoft.com/office/drawing/2014/main" id="{09E5D826-1B07-2943-9AC4-771F6CF80B48}"/>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24" name="Freeform 7">
                <a:extLst>
                  <a:ext uri="{FF2B5EF4-FFF2-40B4-BE49-F238E27FC236}">
                    <a16:creationId xmlns:a16="http://schemas.microsoft.com/office/drawing/2014/main" id="{47F19C39-FC2B-4DE0-C271-C2A0AD0F6CDB}"/>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19" name="Group 8">
              <a:extLst>
                <a:ext uri="{FF2B5EF4-FFF2-40B4-BE49-F238E27FC236}">
                  <a16:creationId xmlns:a16="http://schemas.microsoft.com/office/drawing/2014/main" id="{87A6DB0F-118A-BB5D-D614-2E0FD8FF274E}"/>
                </a:ext>
              </a:extLst>
            </p:cNvPr>
            <p:cNvGrpSpPr>
              <a:grpSpLocks noChangeAspect="1"/>
            </p:cNvGrpSpPr>
            <p:nvPr/>
          </p:nvGrpSpPr>
          <p:grpSpPr bwMode="auto">
            <a:xfrm>
              <a:off x="2857" y="5828"/>
              <a:ext cx="5925" cy="225"/>
              <a:chOff x="2857" y="5828"/>
              <a:chExt cx="5925" cy="225"/>
            </a:xfrm>
          </p:grpSpPr>
          <p:sp>
            <p:nvSpPr>
              <p:cNvPr id="421" name="Freeform 9">
                <a:extLst>
                  <a:ext uri="{FF2B5EF4-FFF2-40B4-BE49-F238E27FC236}">
                    <a16:creationId xmlns:a16="http://schemas.microsoft.com/office/drawing/2014/main" id="{456E21E0-5D79-A729-9D14-5243DE78BC4B}"/>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22" name="Freeform 10">
                <a:extLst>
                  <a:ext uri="{FF2B5EF4-FFF2-40B4-BE49-F238E27FC236}">
                    <a16:creationId xmlns:a16="http://schemas.microsoft.com/office/drawing/2014/main" id="{0E7ED3A7-234C-7D37-61D7-67FB71A22793}"/>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20" name="Oval 11">
              <a:extLst>
                <a:ext uri="{FF2B5EF4-FFF2-40B4-BE49-F238E27FC236}">
                  <a16:creationId xmlns:a16="http://schemas.microsoft.com/office/drawing/2014/main" id="{179B7B08-9228-4AB5-F841-289C8BFD3B1E}"/>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25" name="Group 12">
            <a:extLst>
              <a:ext uri="{FF2B5EF4-FFF2-40B4-BE49-F238E27FC236}">
                <a16:creationId xmlns:a16="http://schemas.microsoft.com/office/drawing/2014/main" id="{BD20185F-43F8-44CD-43A4-842EA5255647}"/>
              </a:ext>
            </a:extLst>
          </p:cNvPr>
          <p:cNvGrpSpPr>
            <a:grpSpLocks noChangeAspect="1"/>
          </p:cNvGrpSpPr>
          <p:nvPr/>
        </p:nvGrpSpPr>
        <p:grpSpPr bwMode="auto">
          <a:xfrm rot="18974427">
            <a:off x="3300413" y="1323975"/>
            <a:ext cx="2471737" cy="1893888"/>
            <a:chOff x="2857" y="1567"/>
            <a:chExt cx="5925" cy="4545"/>
          </a:xfrm>
        </p:grpSpPr>
        <p:grpSp>
          <p:nvGrpSpPr>
            <p:cNvPr id="426" name="Group 13">
              <a:extLst>
                <a:ext uri="{FF2B5EF4-FFF2-40B4-BE49-F238E27FC236}">
                  <a16:creationId xmlns:a16="http://schemas.microsoft.com/office/drawing/2014/main" id="{0EE4F2FB-EDEE-4109-FCEF-9EE6497B686F}"/>
                </a:ext>
              </a:extLst>
            </p:cNvPr>
            <p:cNvGrpSpPr>
              <a:grpSpLocks noChangeAspect="1"/>
            </p:cNvGrpSpPr>
            <p:nvPr/>
          </p:nvGrpSpPr>
          <p:grpSpPr bwMode="auto">
            <a:xfrm>
              <a:off x="3697" y="1567"/>
              <a:ext cx="5085" cy="4470"/>
              <a:chOff x="3697" y="1567"/>
              <a:chExt cx="5085" cy="4470"/>
            </a:xfrm>
          </p:grpSpPr>
          <p:sp>
            <p:nvSpPr>
              <p:cNvPr id="431" name="Freeform 14">
                <a:extLst>
                  <a:ext uri="{FF2B5EF4-FFF2-40B4-BE49-F238E27FC236}">
                    <a16:creationId xmlns:a16="http://schemas.microsoft.com/office/drawing/2014/main" id="{112112E8-BD61-3806-4677-CE5329172E66}"/>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32" name="Freeform 15">
                <a:extLst>
                  <a:ext uri="{FF2B5EF4-FFF2-40B4-BE49-F238E27FC236}">
                    <a16:creationId xmlns:a16="http://schemas.microsoft.com/office/drawing/2014/main" id="{19610CAB-DE09-F8D5-8462-BDC2B1DC0F69}"/>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27" name="Group 16">
              <a:extLst>
                <a:ext uri="{FF2B5EF4-FFF2-40B4-BE49-F238E27FC236}">
                  <a16:creationId xmlns:a16="http://schemas.microsoft.com/office/drawing/2014/main" id="{A40DFB79-4EC6-8E33-83A8-95B04F8EA21F}"/>
                </a:ext>
              </a:extLst>
            </p:cNvPr>
            <p:cNvGrpSpPr>
              <a:grpSpLocks noChangeAspect="1"/>
            </p:cNvGrpSpPr>
            <p:nvPr/>
          </p:nvGrpSpPr>
          <p:grpSpPr bwMode="auto">
            <a:xfrm>
              <a:off x="2857" y="5828"/>
              <a:ext cx="5925" cy="225"/>
              <a:chOff x="2857" y="5828"/>
              <a:chExt cx="5925" cy="225"/>
            </a:xfrm>
          </p:grpSpPr>
          <p:sp>
            <p:nvSpPr>
              <p:cNvPr id="429" name="Freeform 17">
                <a:extLst>
                  <a:ext uri="{FF2B5EF4-FFF2-40B4-BE49-F238E27FC236}">
                    <a16:creationId xmlns:a16="http://schemas.microsoft.com/office/drawing/2014/main" id="{7D94C719-1AF5-192B-5C48-3E2FC37957B8}"/>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30" name="Freeform 18">
                <a:extLst>
                  <a:ext uri="{FF2B5EF4-FFF2-40B4-BE49-F238E27FC236}">
                    <a16:creationId xmlns:a16="http://schemas.microsoft.com/office/drawing/2014/main" id="{8A3914A3-270B-763B-99C7-3E1663869960}"/>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28" name="Oval 19">
              <a:extLst>
                <a:ext uri="{FF2B5EF4-FFF2-40B4-BE49-F238E27FC236}">
                  <a16:creationId xmlns:a16="http://schemas.microsoft.com/office/drawing/2014/main" id="{E5410CEB-A1B9-6469-593B-0086293DA626}"/>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33" name="Group 20">
            <a:extLst>
              <a:ext uri="{FF2B5EF4-FFF2-40B4-BE49-F238E27FC236}">
                <a16:creationId xmlns:a16="http://schemas.microsoft.com/office/drawing/2014/main" id="{DE9EC4D0-35B8-C636-7044-324A621A4177}"/>
              </a:ext>
            </a:extLst>
          </p:cNvPr>
          <p:cNvGrpSpPr>
            <a:grpSpLocks noChangeAspect="1"/>
          </p:cNvGrpSpPr>
          <p:nvPr/>
        </p:nvGrpSpPr>
        <p:grpSpPr bwMode="auto">
          <a:xfrm rot="17549454">
            <a:off x="2656682" y="1354931"/>
            <a:ext cx="2470150" cy="1893887"/>
            <a:chOff x="2857" y="1567"/>
            <a:chExt cx="5925" cy="4545"/>
          </a:xfrm>
        </p:grpSpPr>
        <p:grpSp>
          <p:nvGrpSpPr>
            <p:cNvPr id="434" name="Group 21">
              <a:extLst>
                <a:ext uri="{FF2B5EF4-FFF2-40B4-BE49-F238E27FC236}">
                  <a16:creationId xmlns:a16="http://schemas.microsoft.com/office/drawing/2014/main" id="{74E22366-5D34-489A-99FD-F8E4E3589AB7}"/>
                </a:ext>
              </a:extLst>
            </p:cNvPr>
            <p:cNvGrpSpPr>
              <a:grpSpLocks noChangeAspect="1"/>
            </p:cNvGrpSpPr>
            <p:nvPr/>
          </p:nvGrpSpPr>
          <p:grpSpPr bwMode="auto">
            <a:xfrm>
              <a:off x="3697" y="1567"/>
              <a:ext cx="5085" cy="4470"/>
              <a:chOff x="3697" y="1567"/>
              <a:chExt cx="5085" cy="4470"/>
            </a:xfrm>
          </p:grpSpPr>
          <p:sp>
            <p:nvSpPr>
              <p:cNvPr id="439" name="Freeform 22">
                <a:extLst>
                  <a:ext uri="{FF2B5EF4-FFF2-40B4-BE49-F238E27FC236}">
                    <a16:creationId xmlns:a16="http://schemas.microsoft.com/office/drawing/2014/main" id="{DEC9F25A-2C53-7230-62C0-53B0AE908F5C}"/>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40" name="Freeform 23">
                <a:extLst>
                  <a:ext uri="{FF2B5EF4-FFF2-40B4-BE49-F238E27FC236}">
                    <a16:creationId xmlns:a16="http://schemas.microsoft.com/office/drawing/2014/main" id="{43630EED-E7A6-9D3C-125C-4554F9CB9396}"/>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35" name="Group 24">
              <a:extLst>
                <a:ext uri="{FF2B5EF4-FFF2-40B4-BE49-F238E27FC236}">
                  <a16:creationId xmlns:a16="http://schemas.microsoft.com/office/drawing/2014/main" id="{44602947-424C-4641-10BF-7B4FC8A7A9FD}"/>
                </a:ext>
              </a:extLst>
            </p:cNvPr>
            <p:cNvGrpSpPr>
              <a:grpSpLocks noChangeAspect="1"/>
            </p:cNvGrpSpPr>
            <p:nvPr/>
          </p:nvGrpSpPr>
          <p:grpSpPr bwMode="auto">
            <a:xfrm>
              <a:off x="2857" y="5828"/>
              <a:ext cx="5925" cy="225"/>
              <a:chOff x="2857" y="5828"/>
              <a:chExt cx="5925" cy="225"/>
            </a:xfrm>
          </p:grpSpPr>
          <p:sp>
            <p:nvSpPr>
              <p:cNvPr id="437" name="Freeform 25">
                <a:extLst>
                  <a:ext uri="{FF2B5EF4-FFF2-40B4-BE49-F238E27FC236}">
                    <a16:creationId xmlns:a16="http://schemas.microsoft.com/office/drawing/2014/main" id="{D7B5DCB6-EE27-7452-2E18-A9956907F2D9}"/>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38" name="Freeform 26">
                <a:extLst>
                  <a:ext uri="{FF2B5EF4-FFF2-40B4-BE49-F238E27FC236}">
                    <a16:creationId xmlns:a16="http://schemas.microsoft.com/office/drawing/2014/main" id="{8BF324DC-6505-3006-F402-9D248728E7CC}"/>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36" name="Oval 27">
              <a:extLst>
                <a:ext uri="{FF2B5EF4-FFF2-40B4-BE49-F238E27FC236}">
                  <a16:creationId xmlns:a16="http://schemas.microsoft.com/office/drawing/2014/main" id="{953BD2FC-0EC6-2B61-6B5F-8F60A049C186}"/>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41" name="Group 28">
            <a:extLst>
              <a:ext uri="{FF2B5EF4-FFF2-40B4-BE49-F238E27FC236}">
                <a16:creationId xmlns:a16="http://schemas.microsoft.com/office/drawing/2014/main" id="{6E341FAF-0E65-0303-DC8B-4874B1443FA8}"/>
              </a:ext>
            </a:extLst>
          </p:cNvPr>
          <p:cNvGrpSpPr>
            <a:grpSpLocks noChangeAspect="1"/>
          </p:cNvGrpSpPr>
          <p:nvPr/>
        </p:nvGrpSpPr>
        <p:grpSpPr bwMode="auto">
          <a:xfrm rot="-5400000">
            <a:off x="2110582" y="1623219"/>
            <a:ext cx="2471737" cy="1895475"/>
            <a:chOff x="2857" y="1567"/>
            <a:chExt cx="5925" cy="4545"/>
          </a:xfrm>
        </p:grpSpPr>
        <p:grpSp>
          <p:nvGrpSpPr>
            <p:cNvPr id="442" name="Group 29">
              <a:extLst>
                <a:ext uri="{FF2B5EF4-FFF2-40B4-BE49-F238E27FC236}">
                  <a16:creationId xmlns:a16="http://schemas.microsoft.com/office/drawing/2014/main" id="{70392CD0-A0CE-85BB-554F-19AAC67230A2}"/>
                </a:ext>
              </a:extLst>
            </p:cNvPr>
            <p:cNvGrpSpPr>
              <a:grpSpLocks noChangeAspect="1"/>
            </p:cNvGrpSpPr>
            <p:nvPr/>
          </p:nvGrpSpPr>
          <p:grpSpPr bwMode="auto">
            <a:xfrm>
              <a:off x="3697" y="1567"/>
              <a:ext cx="5085" cy="4470"/>
              <a:chOff x="3697" y="1567"/>
              <a:chExt cx="5085" cy="4470"/>
            </a:xfrm>
          </p:grpSpPr>
          <p:sp>
            <p:nvSpPr>
              <p:cNvPr id="447" name="Freeform 30">
                <a:extLst>
                  <a:ext uri="{FF2B5EF4-FFF2-40B4-BE49-F238E27FC236}">
                    <a16:creationId xmlns:a16="http://schemas.microsoft.com/office/drawing/2014/main" id="{1EDCE7CC-62AC-60C9-2447-6E4B8CE5A4E0}"/>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48" name="Freeform 31">
                <a:extLst>
                  <a:ext uri="{FF2B5EF4-FFF2-40B4-BE49-F238E27FC236}">
                    <a16:creationId xmlns:a16="http://schemas.microsoft.com/office/drawing/2014/main" id="{7510B3AA-7ECA-2711-8439-E985406A4789}"/>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43" name="Group 32">
              <a:extLst>
                <a:ext uri="{FF2B5EF4-FFF2-40B4-BE49-F238E27FC236}">
                  <a16:creationId xmlns:a16="http://schemas.microsoft.com/office/drawing/2014/main" id="{220EA179-2D5F-DA7B-CB8F-8515DA9ED20E}"/>
                </a:ext>
              </a:extLst>
            </p:cNvPr>
            <p:cNvGrpSpPr>
              <a:grpSpLocks noChangeAspect="1"/>
            </p:cNvGrpSpPr>
            <p:nvPr/>
          </p:nvGrpSpPr>
          <p:grpSpPr bwMode="auto">
            <a:xfrm>
              <a:off x="2857" y="5828"/>
              <a:ext cx="5925" cy="225"/>
              <a:chOff x="2857" y="5828"/>
              <a:chExt cx="5925" cy="225"/>
            </a:xfrm>
          </p:grpSpPr>
          <p:sp>
            <p:nvSpPr>
              <p:cNvPr id="445" name="Freeform 33">
                <a:extLst>
                  <a:ext uri="{FF2B5EF4-FFF2-40B4-BE49-F238E27FC236}">
                    <a16:creationId xmlns:a16="http://schemas.microsoft.com/office/drawing/2014/main" id="{4D0A7539-3DD5-6E21-676B-032092A205B4}"/>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46" name="Freeform 34">
                <a:extLst>
                  <a:ext uri="{FF2B5EF4-FFF2-40B4-BE49-F238E27FC236}">
                    <a16:creationId xmlns:a16="http://schemas.microsoft.com/office/drawing/2014/main" id="{EDE20AEE-6DCA-99FA-AE72-7779E74A615C}"/>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44" name="Oval 35">
              <a:extLst>
                <a:ext uri="{FF2B5EF4-FFF2-40B4-BE49-F238E27FC236}">
                  <a16:creationId xmlns:a16="http://schemas.microsoft.com/office/drawing/2014/main" id="{CFFF2E5D-4182-BD7C-1F77-2D7B7415AA75}"/>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49" name="Group 36">
            <a:extLst>
              <a:ext uri="{FF2B5EF4-FFF2-40B4-BE49-F238E27FC236}">
                <a16:creationId xmlns:a16="http://schemas.microsoft.com/office/drawing/2014/main" id="{59D9C02F-CC32-353B-A8EF-09BFA9738C6B}"/>
              </a:ext>
            </a:extLst>
          </p:cNvPr>
          <p:cNvGrpSpPr>
            <a:grpSpLocks noChangeAspect="1"/>
          </p:cNvGrpSpPr>
          <p:nvPr/>
        </p:nvGrpSpPr>
        <p:grpSpPr bwMode="auto">
          <a:xfrm>
            <a:off x="1528763" y="1776413"/>
            <a:ext cx="2749550" cy="3908425"/>
            <a:chOff x="950" y="1224"/>
            <a:chExt cx="2139" cy="3037"/>
          </a:xfrm>
        </p:grpSpPr>
        <p:grpSp>
          <p:nvGrpSpPr>
            <p:cNvPr id="450" name="Group 37">
              <a:extLst>
                <a:ext uri="{FF2B5EF4-FFF2-40B4-BE49-F238E27FC236}">
                  <a16:creationId xmlns:a16="http://schemas.microsoft.com/office/drawing/2014/main" id="{E10344E2-2E29-1D3C-7937-16C80FB444E3}"/>
                </a:ext>
              </a:extLst>
            </p:cNvPr>
            <p:cNvGrpSpPr>
              <a:grpSpLocks noChangeAspect="1"/>
            </p:cNvGrpSpPr>
            <p:nvPr/>
          </p:nvGrpSpPr>
          <p:grpSpPr bwMode="auto">
            <a:xfrm rot="-10800000">
              <a:off x="1169" y="2788"/>
              <a:ext cx="1920" cy="1473"/>
              <a:chOff x="2857" y="1567"/>
              <a:chExt cx="5925" cy="4545"/>
            </a:xfrm>
          </p:grpSpPr>
          <p:grpSp>
            <p:nvGrpSpPr>
              <p:cNvPr id="475" name="Group 38">
                <a:extLst>
                  <a:ext uri="{FF2B5EF4-FFF2-40B4-BE49-F238E27FC236}">
                    <a16:creationId xmlns:a16="http://schemas.microsoft.com/office/drawing/2014/main" id="{3D76D950-7B81-AB47-ACDD-235E32C2BA55}"/>
                  </a:ext>
                </a:extLst>
              </p:cNvPr>
              <p:cNvGrpSpPr>
                <a:grpSpLocks noChangeAspect="1"/>
              </p:cNvGrpSpPr>
              <p:nvPr/>
            </p:nvGrpSpPr>
            <p:grpSpPr bwMode="auto">
              <a:xfrm>
                <a:off x="3697" y="1567"/>
                <a:ext cx="5085" cy="4470"/>
                <a:chOff x="3697" y="1567"/>
                <a:chExt cx="5085" cy="4470"/>
              </a:xfrm>
            </p:grpSpPr>
            <p:sp>
              <p:nvSpPr>
                <p:cNvPr id="480" name="Freeform 39">
                  <a:extLst>
                    <a:ext uri="{FF2B5EF4-FFF2-40B4-BE49-F238E27FC236}">
                      <a16:creationId xmlns:a16="http://schemas.microsoft.com/office/drawing/2014/main" id="{37659C5A-8236-F097-DD96-BF0E4F9B55A8}"/>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81" name="Freeform 40">
                  <a:extLst>
                    <a:ext uri="{FF2B5EF4-FFF2-40B4-BE49-F238E27FC236}">
                      <a16:creationId xmlns:a16="http://schemas.microsoft.com/office/drawing/2014/main" id="{1542A1F3-F7E0-B8DD-5370-5AD24609A538}"/>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76" name="Group 41">
                <a:extLst>
                  <a:ext uri="{FF2B5EF4-FFF2-40B4-BE49-F238E27FC236}">
                    <a16:creationId xmlns:a16="http://schemas.microsoft.com/office/drawing/2014/main" id="{37580A5A-770A-FB62-2D0C-878605296A06}"/>
                  </a:ext>
                </a:extLst>
              </p:cNvPr>
              <p:cNvGrpSpPr>
                <a:grpSpLocks noChangeAspect="1"/>
              </p:cNvGrpSpPr>
              <p:nvPr/>
            </p:nvGrpSpPr>
            <p:grpSpPr bwMode="auto">
              <a:xfrm>
                <a:off x="2857" y="5828"/>
                <a:ext cx="5925" cy="225"/>
                <a:chOff x="2857" y="5828"/>
                <a:chExt cx="5925" cy="225"/>
              </a:xfrm>
            </p:grpSpPr>
            <p:sp>
              <p:nvSpPr>
                <p:cNvPr id="478" name="Freeform 42">
                  <a:extLst>
                    <a:ext uri="{FF2B5EF4-FFF2-40B4-BE49-F238E27FC236}">
                      <a16:creationId xmlns:a16="http://schemas.microsoft.com/office/drawing/2014/main" id="{99F0B3BB-11B5-83EA-F880-85ED31377BE5}"/>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79" name="Freeform 43">
                  <a:extLst>
                    <a:ext uri="{FF2B5EF4-FFF2-40B4-BE49-F238E27FC236}">
                      <a16:creationId xmlns:a16="http://schemas.microsoft.com/office/drawing/2014/main" id="{40184AEB-E04E-4F57-626D-A5AAE332B8AA}"/>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77" name="Oval 44">
                <a:extLst>
                  <a:ext uri="{FF2B5EF4-FFF2-40B4-BE49-F238E27FC236}">
                    <a16:creationId xmlns:a16="http://schemas.microsoft.com/office/drawing/2014/main" id="{D3B2B834-EB26-79E7-8146-9894153ECC60}"/>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51" name="Group 45">
              <a:extLst>
                <a:ext uri="{FF2B5EF4-FFF2-40B4-BE49-F238E27FC236}">
                  <a16:creationId xmlns:a16="http://schemas.microsoft.com/office/drawing/2014/main" id="{B6DAE1A9-2072-F32B-122C-74A5F9EA9907}"/>
                </a:ext>
              </a:extLst>
            </p:cNvPr>
            <p:cNvGrpSpPr>
              <a:grpSpLocks noChangeAspect="1"/>
            </p:cNvGrpSpPr>
            <p:nvPr/>
          </p:nvGrpSpPr>
          <p:grpSpPr bwMode="auto">
            <a:xfrm rot="-8025573">
              <a:off x="925" y="1865"/>
              <a:ext cx="1921" cy="1472"/>
              <a:chOff x="2857" y="1567"/>
              <a:chExt cx="5925" cy="4545"/>
            </a:xfrm>
          </p:grpSpPr>
          <p:grpSp>
            <p:nvGrpSpPr>
              <p:cNvPr id="468" name="Group 46">
                <a:extLst>
                  <a:ext uri="{FF2B5EF4-FFF2-40B4-BE49-F238E27FC236}">
                    <a16:creationId xmlns:a16="http://schemas.microsoft.com/office/drawing/2014/main" id="{9DC4AEFC-3B40-8BBE-0F76-1AE97326757A}"/>
                  </a:ext>
                </a:extLst>
              </p:cNvPr>
              <p:cNvGrpSpPr>
                <a:grpSpLocks noChangeAspect="1"/>
              </p:cNvGrpSpPr>
              <p:nvPr/>
            </p:nvGrpSpPr>
            <p:grpSpPr bwMode="auto">
              <a:xfrm>
                <a:off x="3697" y="1567"/>
                <a:ext cx="5085" cy="4470"/>
                <a:chOff x="3697" y="1567"/>
                <a:chExt cx="5085" cy="4470"/>
              </a:xfrm>
            </p:grpSpPr>
            <p:sp>
              <p:nvSpPr>
                <p:cNvPr id="473" name="Freeform 47">
                  <a:extLst>
                    <a:ext uri="{FF2B5EF4-FFF2-40B4-BE49-F238E27FC236}">
                      <a16:creationId xmlns:a16="http://schemas.microsoft.com/office/drawing/2014/main" id="{ED603A1F-F8F0-C706-3B15-A8DF1041DE4F}"/>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74" name="Freeform 48">
                  <a:extLst>
                    <a:ext uri="{FF2B5EF4-FFF2-40B4-BE49-F238E27FC236}">
                      <a16:creationId xmlns:a16="http://schemas.microsoft.com/office/drawing/2014/main" id="{CEDFAF0D-6C86-7D3F-4D84-A2F691C38F3D}"/>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69" name="Group 49">
                <a:extLst>
                  <a:ext uri="{FF2B5EF4-FFF2-40B4-BE49-F238E27FC236}">
                    <a16:creationId xmlns:a16="http://schemas.microsoft.com/office/drawing/2014/main" id="{AE7FF8FA-C153-6CAE-8B92-C8FA5FC9BC53}"/>
                  </a:ext>
                </a:extLst>
              </p:cNvPr>
              <p:cNvGrpSpPr>
                <a:grpSpLocks noChangeAspect="1"/>
              </p:cNvGrpSpPr>
              <p:nvPr/>
            </p:nvGrpSpPr>
            <p:grpSpPr bwMode="auto">
              <a:xfrm>
                <a:off x="2857" y="5828"/>
                <a:ext cx="5925" cy="225"/>
                <a:chOff x="2857" y="5828"/>
                <a:chExt cx="5925" cy="225"/>
              </a:xfrm>
            </p:grpSpPr>
            <p:sp>
              <p:nvSpPr>
                <p:cNvPr id="471" name="Freeform 50">
                  <a:extLst>
                    <a:ext uri="{FF2B5EF4-FFF2-40B4-BE49-F238E27FC236}">
                      <a16:creationId xmlns:a16="http://schemas.microsoft.com/office/drawing/2014/main" id="{905DE0FB-F98D-2B54-3CDA-030360AF3F58}"/>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72" name="Freeform 51">
                  <a:extLst>
                    <a:ext uri="{FF2B5EF4-FFF2-40B4-BE49-F238E27FC236}">
                      <a16:creationId xmlns:a16="http://schemas.microsoft.com/office/drawing/2014/main" id="{E2347FF6-C23A-AA73-A754-5AB737D94801}"/>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70" name="Oval 52">
                <a:extLst>
                  <a:ext uri="{FF2B5EF4-FFF2-40B4-BE49-F238E27FC236}">
                    <a16:creationId xmlns:a16="http://schemas.microsoft.com/office/drawing/2014/main" id="{24233F8A-37D7-6603-E217-60D11C83B0AE}"/>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52" name="Group 53">
              <a:extLst>
                <a:ext uri="{FF2B5EF4-FFF2-40B4-BE49-F238E27FC236}">
                  <a16:creationId xmlns:a16="http://schemas.microsoft.com/office/drawing/2014/main" id="{9073F672-5EA0-3763-F1AB-B17C8194DECA}"/>
                </a:ext>
              </a:extLst>
            </p:cNvPr>
            <p:cNvGrpSpPr>
              <a:grpSpLocks noChangeAspect="1"/>
            </p:cNvGrpSpPr>
            <p:nvPr/>
          </p:nvGrpSpPr>
          <p:grpSpPr bwMode="auto">
            <a:xfrm rot="-6740110">
              <a:off x="1089" y="1449"/>
              <a:ext cx="1921" cy="1472"/>
              <a:chOff x="2857" y="1567"/>
              <a:chExt cx="5925" cy="4545"/>
            </a:xfrm>
          </p:grpSpPr>
          <p:grpSp>
            <p:nvGrpSpPr>
              <p:cNvPr id="461" name="Group 54">
                <a:extLst>
                  <a:ext uri="{FF2B5EF4-FFF2-40B4-BE49-F238E27FC236}">
                    <a16:creationId xmlns:a16="http://schemas.microsoft.com/office/drawing/2014/main" id="{2AD3C264-BA7B-2204-0079-00E5F3C8188A}"/>
                  </a:ext>
                </a:extLst>
              </p:cNvPr>
              <p:cNvGrpSpPr>
                <a:grpSpLocks noChangeAspect="1"/>
              </p:cNvGrpSpPr>
              <p:nvPr/>
            </p:nvGrpSpPr>
            <p:grpSpPr bwMode="auto">
              <a:xfrm>
                <a:off x="3697" y="1567"/>
                <a:ext cx="5085" cy="4470"/>
                <a:chOff x="3697" y="1567"/>
                <a:chExt cx="5085" cy="4470"/>
              </a:xfrm>
            </p:grpSpPr>
            <p:sp>
              <p:nvSpPr>
                <p:cNvPr id="466" name="Freeform 55">
                  <a:extLst>
                    <a:ext uri="{FF2B5EF4-FFF2-40B4-BE49-F238E27FC236}">
                      <a16:creationId xmlns:a16="http://schemas.microsoft.com/office/drawing/2014/main" id="{C22A14B0-7EE7-90E7-11CD-2B0F6702C892}"/>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67" name="Freeform 56">
                  <a:extLst>
                    <a:ext uri="{FF2B5EF4-FFF2-40B4-BE49-F238E27FC236}">
                      <a16:creationId xmlns:a16="http://schemas.microsoft.com/office/drawing/2014/main" id="{C3D40AA0-3E32-E8D5-1A46-F70C9A3BCED5}"/>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62" name="Group 57">
                <a:extLst>
                  <a:ext uri="{FF2B5EF4-FFF2-40B4-BE49-F238E27FC236}">
                    <a16:creationId xmlns:a16="http://schemas.microsoft.com/office/drawing/2014/main" id="{3C326DDF-0528-F503-DB65-E900022B67F7}"/>
                  </a:ext>
                </a:extLst>
              </p:cNvPr>
              <p:cNvGrpSpPr>
                <a:grpSpLocks noChangeAspect="1"/>
              </p:cNvGrpSpPr>
              <p:nvPr/>
            </p:nvGrpSpPr>
            <p:grpSpPr bwMode="auto">
              <a:xfrm>
                <a:off x="2857" y="5828"/>
                <a:ext cx="5925" cy="225"/>
                <a:chOff x="2857" y="5828"/>
                <a:chExt cx="5925" cy="225"/>
              </a:xfrm>
            </p:grpSpPr>
            <p:sp>
              <p:nvSpPr>
                <p:cNvPr id="464" name="Freeform 58">
                  <a:extLst>
                    <a:ext uri="{FF2B5EF4-FFF2-40B4-BE49-F238E27FC236}">
                      <a16:creationId xmlns:a16="http://schemas.microsoft.com/office/drawing/2014/main" id="{D4A06C62-E056-5911-8B16-1C16A8D843D5}"/>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65" name="Freeform 59">
                  <a:extLst>
                    <a:ext uri="{FF2B5EF4-FFF2-40B4-BE49-F238E27FC236}">
                      <a16:creationId xmlns:a16="http://schemas.microsoft.com/office/drawing/2014/main" id="{71096E68-05CF-A88B-28A2-82BBACEE8081}"/>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63" name="Oval 60">
                <a:extLst>
                  <a:ext uri="{FF2B5EF4-FFF2-40B4-BE49-F238E27FC236}">
                    <a16:creationId xmlns:a16="http://schemas.microsoft.com/office/drawing/2014/main" id="{2BA61F04-477B-63B2-E3D6-BF0FA7205BE6}"/>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53" name="Group 61">
              <a:extLst>
                <a:ext uri="{FF2B5EF4-FFF2-40B4-BE49-F238E27FC236}">
                  <a16:creationId xmlns:a16="http://schemas.microsoft.com/office/drawing/2014/main" id="{BB106DEC-7C89-284E-3DCB-FDE3885C8DAE}"/>
                </a:ext>
              </a:extLst>
            </p:cNvPr>
            <p:cNvGrpSpPr>
              <a:grpSpLocks noChangeAspect="1"/>
            </p:cNvGrpSpPr>
            <p:nvPr/>
          </p:nvGrpSpPr>
          <p:grpSpPr bwMode="auto">
            <a:xfrm rot="-9450546">
              <a:off x="950" y="2364"/>
              <a:ext cx="1920" cy="1473"/>
              <a:chOff x="2857" y="1567"/>
              <a:chExt cx="5925" cy="4545"/>
            </a:xfrm>
          </p:grpSpPr>
          <p:grpSp>
            <p:nvGrpSpPr>
              <p:cNvPr id="454" name="Group 62">
                <a:extLst>
                  <a:ext uri="{FF2B5EF4-FFF2-40B4-BE49-F238E27FC236}">
                    <a16:creationId xmlns:a16="http://schemas.microsoft.com/office/drawing/2014/main" id="{E41DE56F-C5F4-8328-2B55-6C3D1B5F3810}"/>
                  </a:ext>
                </a:extLst>
              </p:cNvPr>
              <p:cNvGrpSpPr>
                <a:grpSpLocks noChangeAspect="1"/>
              </p:cNvGrpSpPr>
              <p:nvPr/>
            </p:nvGrpSpPr>
            <p:grpSpPr bwMode="auto">
              <a:xfrm>
                <a:off x="3697" y="1567"/>
                <a:ext cx="5085" cy="4470"/>
                <a:chOff x="3697" y="1567"/>
                <a:chExt cx="5085" cy="4470"/>
              </a:xfrm>
            </p:grpSpPr>
            <p:sp>
              <p:nvSpPr>
                <p:cNvPr id="459" name="Freeform 63">
                  <a:extLst>
                    <a:ext uri="{FF2B5EF4-FFF2-40B4-BE49-F238E27FC236}">
                      <a16:creationId xmlns:a16="http://schemas.microsoft.com/office/drawing/2014/main" id="{E1025285-D840-0049-E17C-9EC9325B40EC}"/>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60" name="Freeform 64">
                  <a:extLst>
                    <a:ext uri="{FF2B5EF4-FFF2-40B4-BE49-F238E27FC236}">
                      <a16:creationId xmlns:a16="http://schemas.microsoft.com/office/drawing/2014/main" id="{B650ACC8-6CC5-460C-DDCC-8201E0D867CD}"/>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55" name="Group 65">
                <a:extLst>
                  <a:ext uri="{FF2B5EF4-FFF2-40B4-BE49-F238E27FC236}">
                    <a16:creationId xmlns:a16="http://schemas.microsoft.com/office/drawing/2014/main" id="{899DB009-660C-E785-9249-BD6141F9415C}"/>
                  </a:ext>
                </a:extLst>
              </p:cNvPr>
              <p:cNvGrpSpPr>
                <a:grpSpLocks noChangeAspect="1"/>
              </p:cNvGrpSpPr>
              <p:nvPr/>
            </p:nvGrpSpPr>
            <p:grpSpPr bwMode="auto">
              <a:xfrm>
                <a:off x="2857" y="5828"/>
                <a:ext cx="5925" cy="225"/>
                <a:chOff x="2857" y="5828"/>
                <a:chExt cx="5925" cy="225"/>
              </a:xfrm>
            </p:grpSpPr>
            <p:sp>
              <p:nvSpPr>
                <p:cNvPr id="457" name="Freeform 66">
                  <a:extLst>
                    <a:ext uri="{FF2B5EF4-FFF2-40B4-BE49-F238E27FC236}">
                      <a16:creationId xmlns:a16="http://schemas.microsoft.com/office/drawing/2014/main" id="{E305E754-E184-C7DC-585B-AF60C7BADDEF}"/>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58" name="Freeform 67">
                  <a:extLst>
                    <a:ext uri="{FF2B5EF4-FFF2-40B4-BE49-F238E27FC236}">
                      <a16:creationId xmlns:a16="http://schemas.microsoft.com/office/drawing/2014/main" id="{4744BEFA-3252-0129-8B0C-E4B1EAD758F4}"/>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56" name="Oval 68">
                <a:extLst>
                  <a:ext uri="{FF2B5EF4-FFF2-40B4-BE49-F238E27FC236}">
                    <a16:creationId xmlns:a16="http://schemas.microsoft.com/office/drawing/2014/main" id="{3AA8C980-6E51-8CF4-F6CA-4977A0EA3B4B}"/>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grpSp>
        <p:nvGrpSpPr>
          <p:cNvPr id="482" name="Group 69">
            <a:extLst>
              <a:ext uri="{FF2B5EF4-FFF2-40B4-BE49-F238E27FC236}">
                <a16:creationId xmlns:a16="http://schemas.microsoft.com/office/drawing/2014/main" id="{F9D2A6B2-D838-D953-B4E7-FA8E920C7B7C}"/>
              </a:ext>
            </a:extLst>
          </p:cNvPr>
          <p:cNvGrpSpPr>
            <a:grpSpLocks noChangeAspect="1"/>
          </p:cNvGrpSpPr>
          <p:nvPr/>
        </p:nvGrpSpPr>
        <p:grpSpPr bwMode="auto">
          <a:xfrm>
            <a:off x="2243138" y="2487613"/>
            <a:ext cx="4767262" cy="4075112"/>
            <a:chOff x="1505" y="1776"/>
            <a:chExt cx="3706" cy="3168"/>
          </a:xfrm>
        </p:grpSpPr>
        <p:grpSp>
          <p:nvGrpSpPr>
            <p:cNvPr id="483" name="Group 70">
              <a:extLst>
                <a:ext uri="{FF2B5EF4-FFF2-40B4-BE49-F238E27FC236}">
                  <a16:creationId xmlns:a16="http://schemas.microsoft.com/office/drawing/2014/main" id="{8023387F-853C-CB45-0AA5-4492465B4483}"/>
                </a:ext>
              </a:extLst>
            </p:cNvPr>
            <p:cNvGrpSpPr>
              <a:grpSpLocks noChangeAspect="1"/>
            </p:cNvGrpSpPr>
            <p:nvPr/>
          </p:nvGrpSpPr>
          <p:grpSpPr bwMode="auto">
            <a:xfrm rot="-5400000">
              <a:off x="1954" y="2356"/>
              <a:ext cx="2139" cy="3037"/>
              <a:chOff x="950" y="1224"/>
              <a:chExt cx="2139" cy="3037"/>
            </a:xfrm>
          </p:grpSpPr>
          <p:grpSp>
            <p:nvGrpSpPr>
              <p:cNvPr id="509" name="Group 71">
                <a:extLst>
                  <a:ext uri="{FF2B5EF4-FFF2-40B4-BE49-F238E27FC236}">
                    <a16:creationId xmlns:a16="http://schemas.microsoft.com/office/drawing/2014/main" id="{D2BA6085-462D-3BD3-C8C6-F465553BB4C7}"/>
                  </a:ext>
                </a:extLst>
              </p:cNvPr>
              <p:cNvGrpSpPr>
                <a:grpSpLocks noChangeAspect="1"/>
              </p:cNvGrpSpPr>
              <p:nvPr/>
            </p:nvGrpSpPr>
            <p:grpSpPr bwMode="auto">
              <a:xfrm rot="-10800000">
                <a:off x="1169" y="2788"/>
                <a:ext cx="1920" cy="1473"/>
                <a:chOff x="2857" y="1567"/>
                <a:chExt cx="5925" cy="4545"/>
              </a:xfrm>
            </p:grpSpPr>
            <p:grpSp>
              <p:nvGrpSpPr>
                <p:cNvPr id="534" name="Group 72">
                  <a:extLst>
                    <a:ext uri="{FF2B5EF4-FFF2-40B4-BE49-F238E27FC236}">
                      <a16:creationId xmlns:a16="http://schemas.microsoft.com/office/drawing/2014/main" id="{F888C247-C9F3-36B6-79FD-A3FB2A87468D}"/>
                    </a:ext>
                  </a:extLst>
                </p:cNvPr>
                <p:cNvGrpSpPr>
                  <a:grpSpLocks noChangeAspect="1"/>
                </p:cNvGrpSpPr>
                <p:nvPr/>
              </p:nvGrpSpPr>
              <p:grpSpPr bwMode="auto">
                <a:xfrm>
                  <a:off x="3697" y="1567"/>
                  <a:ext cx="5085" cy="4470"/>
                  <a:chOff x="3697" y="1567"/>
                  <a:chExt cx="5085" cy="4470"/>
                </a:xfrm>
              </p:grpSpPr>
              <p:sp>
                <p:nvSpPr>
                  <p:cNvPr id="539" name="Freeform 73">
                    <a:extLst>
                      <a:ext uri="{FF2B5EF4-FFF2-40B4-BE49-F238E27FC236}">
                        <a16:creationId xmlns:a16="http://schemas.microsoft.com/office/drawing/2014/main" id="{E81E5FDE-64C3-DBC7-DF15-F05E031C7481}"/>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40" name="Freeform 74">
                    <a:extLst>
                      <a:ext uri="{FF2B5EF4-FFF2-40B4-BE49-F238E27FC236}">
                        <a16:creationId xmlns:a16="http://schemas.microsoft.com/office/drawing/2014/main" id="{2C6DB0CC-5BA5-A501-BCF7-308E5383512E}"/>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35" name="Group 75">
                  <a:extLst>
                    <a:ext uri="{FF2B5EF4-FFF2-40B4-BE49-F238E27FC236}">
                      <a16:creationId xmlns:a16="http://schemas.microsoft.com/office/drawing/2014/main" id="{FF76322C-AB31-2BDC-DFFD-A23795E96D5B}"/>
                    </a:ext>
                  </a:extLst>
                </p:cNvPr>
                <p:cNvGrpSpPr>
                  <a:grpSpLocks noChangeAspect="1"/>
                </p:cNvGrpSpPr>
                <p:nvPr/>
              </p:nvGrpSpPr>
              <p:grpSpPr bwMode="auto">
                <a:xfrm>
                  <a:off x="2857" y="5828"/>
                  <a:ext cx="5925" cy="225"/>
                  <a:chOff x="2857" y="5828"/>
                  <a:chExt cx="5925" cy="225"/>
                </a:xfrm>
              </p:grpSpPr>
              <p:sp>
                <p:nvSpPr>
                  <p:cNvPr id="537" name="Freeform 76">
                    <a:extLst>
                      <a:ext uri="{FF2B5EF4-FFF2-40B4-BE49-F238E27FC236}">
                        <a16:creationId xmlns:a16="http://schemas.microsoft.com/office/drawing/2014/main" id="{DE6D9D96-834D-2F2C-C1CC-79812CE1EC29}"/>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38" name="Freeform 77">
                    <a:extLst>
                      <a:ext uri="{FF2B5EF4-FFF2-40B4-BE49-F238E27FC236}">
                        <a16:creationId xmlns:a16="http://schemas.microsoft.com/office/drawing/2014/main" id="{888B6738-55B3-78B7-7469-AC3AF11C0FDD}"/>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36" name="Oval 78">
                  <a:extLst>
                    <a:ext uri="{FF2B5EF4-FFF2-40B4-BE49-F238E27FC236}">
                      <a16:creationId xmlns:a16="http://schemas.microsoft.com/office/drawing/2014/main" id="{438530AB-0FF9-712F-4EF5-617552B8B31D}"/>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10" name="Group 79">
                <a:extLst>
                  <a:ext uri="{FF2B5EF4-FFF2-40B4-BE49-F238E27FC236}">
                    <a16:creationId xmlns:a16="http://schemas.microsoft.com/office/drawing/2014/main" id="{60108240-231D-B80C-4CDE-50E971308823}"/>
                  </a:ext>
                </a:extLst>
              </p:cNvPr>
              <p:cNvGrpSpPr>
                <a:grpSpLocks noChangeAspect="1"/>
              </p:cNvGrpSpPr>
              <p:nvPr/>
            </p:nvGrpSpPr>
            <p:grpSpPr bwMode="auto">
              <a:xfrm rot="-8025573">
                <a:off x="925" y="1865"/>
                <a:ext cx="1921" cy="1472"/>
                <a:chOff x="2857" y="1567"/>
                <a:chExt cx="5925" cy="4545"/>
              </a:xfrm>
            </p:grpSpPr>
            <p:grpSp>
              <p:nvGrpSpPr>
                <p:cNvPr id="527" name="Group 80">
                  <a:extLst>
                    <a:ext uri="{FF2B5EF4-FFF2-40B4-BE49-F238E27FC236}">
                      <a16:creationId xmlns:a16="http://schemas.microsoft.com/office/drawing/2014/main" id="{CC8AB94D-DA0E-6EBF-AC2D-BC756F022837}"/>
                    </a:ext>
                  </a:extLst>
                </p:cNvPr>
                <p:cNvGrpSpPr>
                  <a:grpSpLocks noChangeAspect="1"/>
                </p:cNvGrpSpPr>
                <p:nvPr/>
              </p:nvGrpSpPr>
              <p:grpSpPr bwMode="auto">
                <a:xfrm>
                  <a:off x="3697" y="1567"/>
                  <a:ext cx="5085" cy="4470"/>
                  <a:chOff x="3697" y="1567"/>
                  <a:chExt cx="5085" cy="4470"/>
                </a:xfrm>
              </p:grpSpPr>
              <p:sp>
                <p:nvSpPr>
                  <p:cNvPr id="532" name="Freeform 81">
                    <a:extLst>
                      <a:ext uri="{FF2B5EF4-FFF2-40B4-BE49-F238E27FC236}">
                        <a16:creationId xmlns:a16="http://schemas.microsoft.com/office/drawing/2014/main" id="{33CBFD11-1125-5328-D931-9156E8013974}"/>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33" name="Freeform 82">
                    <a:extLst>
                      <a:ext uri="{FF2B5EF4-FFF2-40B4-BE49-F238E27FC236}">
                        <a16:creationId xmlns:a16="http://schemas.microsoft.com/office/drawing/2014/main" id="{5851DF37-7391-5B65-D87C-67082E165E1E}"/>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28" name="Group 83">
                  <a:extLst>
                    <a:ext uri="{FF2B5EF4-FFF2-40B4-BE49-F238E27FC236}">
                      <a16:creationId xmlns:a16="http://schemas.microsoft.com/office/drawing/2014/main" id="{FD433393-032A-2BCC-29F2-5CAD7096C199}"/>
                    </a:ext>
                  </a:extLst>
                </p:cNvPr>
                <p:cNvGrpSpPr>
                  <a:grpSpLocks noChangeAspect="1"/>
                </p:cNvGrpSpPr>
                <p:nvPr/>
              </p:nvGrpSpPr>
              <p:grpSpPr bwMode="auto">
                <a:xfrm>
                  <a:off x="2857" y="5828"/>
                  <a:ext cx="5925" cy="225"/>
                  <a:chOff x="2857" y="5828"/>
                  <a:chExt cx="5925" cy="225"/>
                </a:xfrm>
              </p:grpSpPr>
              <p:sp>
                <p:nvSpPr>
                  <p:cNvPr id="530" name="Freeform 84">
                    <a:extLst>
                      <a:ext uri="{FF2B5EF4-FFF2-40B4-BE49-F238E27FC236}">
                        <a16:creationId xmlns:a16="http://schemas.microsoft.com/office/drawing/2014/main" id="{9F587966-BCC4-0D98-EA9B-F0D99CB78489}"/>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31" name="Freeform 85">
                    <a:extLst>
                      <a:ext uri="{FF2B5EF4-FFF2-40B4-BE49-F238E27FC236}">
                        <a16:creationId xmlns:a16="http://schemas.microsoft.com/office/drawing/2014/main" id="{C00EFF98-68E2-28EA-4987-66B4F816347B}"/>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29" name="Oval 86">
                  <a:extLst>
                    <a:ext uri="{FF2B5EF4-FFF2-40B4-BE49-F238E27FC236}">
                      <a16:creationId xmlns:a16="http://schemas.microsoft.com/office/drawing/2014/main" id="{CCD603D1-CF84-E83F-A97D-B64E3FB80D0B}"/>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11" name="Group 87">
                <a:extLst>
                  <a:ext uri="{FF2B5EF4-FFF2-40B4-BE49-F238E27FC236}">
                    <a16:creationId xmlns:a16="http://schemas.microsoft.com/office/drawing/2014/main" id="{BF25C91F-98A1-ACD3-169C-9589A3AE8CD4}"/>
                  </a:ext>
                </a:extLst>
              </p:cNvPr>
              <p:cNvGrpSpPr>
                <a:grpSpLocks noChangeAspect="1"/>
              </p:cNvGrpSpPr>
              <p:nvPr/>
            </p:nvGrpSpPr>
            <p:grpSpPr bwMode="auto">
              <a:xfrm rot="-6740110">
                <a:off x="1089" y="1449"/>
                <a:ext cx="1921" cy="1472"/>
                <a:chOff x="2857" y="1567"/>
                <a:chExt cx="5925" cy="4545"/>
              </a:xfrm>
            </p:grpSpPr>
            <p:grpSp>
              <p:nvGrpSpPr>
                <p:cNvPr id="520" name="Group 88">
                  <a:extLst>
                    <a:ext uri="{FF2B5EF4-FFF2-40B4-BE49-F238E27FC236}">
                      <a16:creationId xmlns:a16="http://schemas.microsoft.com/office/drawing/2014/main" id="{433AE1D6-88B0-A9DC-916E-03D9D7468292}"/>
                    </a:ext>
                  </a:extLst>
                </p:cNvPr>
                <p:cNvGrpSpPr>
                  <a:grpSpLocks noChangeAspect="1"/>
                </p:cNvGrpSpPr>
                <p:nvPr/>
              </p:nvGrpSpPr>
              <p:grpSpPr bwMode="auto">
                <a:xfrm>
                  <a:off x="3697" y="1567"/>
                  <a:ext cx="5085" cy="4470"/>
                  <a:chOff x="3697" y="1567"/>
                  <a:chExt cx="5085" cy="4470"/>
                </a:xfrm>
              </p:grpSpPr>
              <p:sp>
                <p:nvSpPr>
                  <p:cNvPr id="525" name="Freeform 89">
                    <a:extLst>
                      <a:ext uri="{FF2B5EF4-FFF2-40B4-BE49-F238E27FC236}">
                        <a16:creationId xmlns:a16="http://schemas.microsoft.com/office/drawing/2014/main" id="{4E3379B5-489E-42F0-A531-16C0CCC703EA}"/>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26" name="Freeform 90">
                    <a:extLst>
                      <a:ext uri="{FF2B5EF4-FFF2-40B4-BE49-F238E27FC236}">
                        <a16:creationId xmlns:a16="http://schemas.microsoft.com/office/drawing/2014/main" id="{4EFA7CA5-C85B-C779-3A8B-44E7B2A99BE1}"/>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21" name="Group 91">
                  <a:extLst>
                    <a:ext uri="{FF2B5EF4-FFF2-40B4-BE49-F238E27FC236}">
                      <a16:creationId xmlns:a16="http://schemas.microsoft.com/office/drawing/2014/main" id="{254B34BE-4E4C-6D65-C8CB-082C09AB4F4E}"/>
                    </a:ext>
                  </a:extLst>
                </p:cNvPr>
                <p:cNvGrpSpPr>
                  <a:grpSpLocks noChangeAspect="1"/>
                </p:cNvGrpSpPr>
                <p:nvPr/>
              </p:nvGrpSpPr>
              <p:grpSpPr bwMode="auto">
                <a:xfrm>
                  <a:off x="2857" y="5828"/>
                  <a:ext cx="5925" cy="225"/>
                  <a:chOff x="2857" y="5828"/>
                  <a:chExt cx="5925" cy="225"/>
                </a:xfrm>
              </p:grpSpPr>
              <p:sp>
                <p:nvSpPr>
                  <p:cNvPr id="523" name="Freeform 92">
                    <a:extLst>
                      <a:ext uri="{FF2B5EF4-FFF2-40B4-BE49-F238E27FC236}">
                        <a16:creationId xmlns:a16="http://schemas.microsoft.com/office/drawing/2014/main" id="{A16CAFB4-9BE5-B5E0-EBD7-0F5925173CDF}"/>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24" name="Freeform 93">
                    <a:extLst>
                      <a:ext uri="{FF2B5EF4-FFF2-40B4-BE49-F238E27FC236}">
                        <a16:creationId xmlns:a16="http://schemas.microsoft.com/office/drawing/2014/main" id="{B64D39A2-961E-5B59-4E19-978A70A4561A}"/>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22" name="Oval 94">
                  <a:extLst>
                    <a:ext uri="{FF2B5EF4-FFF2-40B4-BE49-F238E27FC236}">
                      <a16:creationId xmlns:a16="http://schemas.microsoft.com/office/drawing/2014/main" id="{388D17D3-E563-C7AA-EB9E-6395D1AAAD11}"/>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12" name="Group 95">
                <a:extLst>
                  <a:ext uri="{FF2B5EF4-FFF2-40B4-BE49-F238E27FC236}">
                    <a16:creationId xmlns:a16="http://schemas.microsoft.com/office/drawing/2014/main" id="{7209A9AE-DB62-BF47-769E-EFAF55F09478}"/>
                  </a:ext>
                </a:extLst>
              </p:cNvPr>
              <p:cNvGrpSpPr>
                <a:grpSpLocks noChangeAspect="1"/>
              </p:cNvGrpSpPr>
              <p:nvPr/>
            </p:nvGrpSpPr>
            <p:grpSpPr bwMode="auto">
              <a:xfrm rot="-9450546">
                <a:off x="950" y="2364"/>
                <a:ext cx="1920" cy="1473"/>
                <a:chOff x="2857" y="1567"/>
                <a:chExt cx="5925" cy="4545"/>
              </a:xfrm>
            </p:grpSpPr>
            <p:grpSp>
              <p:nvGrpSpPr>
                <p:cNvPr id="513" name="Group 96">
                  <a:extLst>
                    <a:ext uri="{FF2B5EF4-FFF2-40B4-BE49-F238E27FC236}">
                      <a16:creationId xmlns:a16="http://schemas.microsoft.com/office/drawing/2014/main" id="{43DB4651-A12E-0F44-8046-06BD1F9AFBF2}"/>
                    </a:ext>
                  </a:extLst>
                </p:cNvPr>
                <p:cNvGrpSpPr>
                  <a:grpSpLocks noChangeAspect="1"/>
                </p:cNvGrpSpPr>
                <p:nvPr/>
              </p:nvGrpSpPr>
              <p:grpSpPr bwMode="auto">
                <a:xfrm>
                  <a:off x="3697" y="1567"/>
                  <a:ext cx="5085" cy="4470"/>
                  <a:chOff x="3697" y="1567"/>
                  <a:chExt cx="5085" cy="4470"/>
                </a:xfrm>
              </p:grpSpPr>
              <p:sp>
                <p:nvSpPr>
                  <p:cNvPr id="518" name="Freeform 97">
                    <a:extLst>
                      <a:ext uri="{FF2B5EF4-FFF2-40B4-BE49-F238E27FC236}">
                        <a16:creationId xmlns:a16="http://schemas.microsoft.com/office/drawing/2014/main" id="{9C7460C1-80E8-2EA9-A9C4-BCA10202AE19}"/>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19" name="Freeform 98">
                    <a:extLst>
                      <a:ext uri="{FF2B5EF4-FFF2-40B4-BE49-F238E27FC236}">
                        <a16:creationId xmlns:a16="http://schemas.microsoft.com/office/drawing/2014/main" id="{FD1ABFD4-C6D9-47FA-AE21-9B313AC1314B}"/>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14" name="Group 99">
                  <a:extLst>
                    <a:ext uri="{FF2B5EF4-FFF2-40B4-BE49-F238E27FC236}">
                      <a16:creationId xmlns:a16="http://schemas.microsoft.com/office/drawing/2014/main" id="{D1AF77F6-245D-9912-C6F0-AB871E7EEF3B}"/>
                    </a:ext>
                  </a:extLst>
                </p:cNvPr>
                <p:cNvGrpSpPr>
                  <a:grpSpLocks noChangeAspect="1"/>
                </p:cNvGrpSpPr>
                <p:nvPr/>
              </p:nvGrpSpPr>
              <p:grpSpPr bwMode="auto">
                <a:xfrm>
                  <a:off x="2857" y="5828"/>
                  <a:ext cx="5925" cy="225"/>
                  <a:chOff x="2857" y="5828"/>
                  <a:chExt cx="5925" cy="225"/>
                </a:xfrm>
              </p:grpSpPr>
              <p:sp>
                <p:nvSpPr>
                  <p:cNvPr id="516" name="Freeform 100">
                    <a:extLst>
                      <a:ext uri="{FF2B5EF4-FFF2-40B4-BE49-F238E27FC236}">
                        <a16:creationId xmlns:a16="http://schemas.microsoft.com/office/drawing/2014/main" id="{3190E026-8AFB-9FFF-26FC-51A4C4A68616}"/>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17" name="Freeform 101">
                    <a:extLst>
                      <a:ext uri="{FF2B5EF4-FFF2-40B4-BE49-F238E27FC236}">
                        <a16:creationId xmlns:a16="http://schemas.microsoft.com/office/drawing/2014/main" id="{4172EB17-79EF-F918-B6A2-992908E10D1A}"/>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15" name="Oval 102">
                  <a:extLst>
                    <a:ext uri="{FF2B5EF4-FFF2-40B4-BE49-F238E27FC236}">
                      <a16:creationId xmlns:a16="http://schemas.microsoft.com/office/drawing/2014/main" id="{4C8A5B5F-561F-F069-05CE-CCC895946D92}"/>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grpSp>
          <p:nvGrpSpPr>
            <p:cNvPr id="484" name="Group 103">
              <a:extLst>
                <a:ext uri="{FF2B5EF4-FFF2-40B4-BE49-F238E27FC236}">
                  <a16:creationId xmlns:a16="http://schemas.microsoft.com/office/drawing/2014/main" id="{B4C5E11E-0A69-A16C-ED14-AC7875E13F64}"/>
                </a:ext>
              </a:extLst>
            </p:cNvPr>
            <p:cNvGrpSpPr>
              <a:grpSpLocks noChangeAspect="1"/>
            </p:cNvGrpSpPr>
            <p:nvPr/>
          </p:nvGrpSpPr>
          <p:grpSpPr bwMode="auto">
            <a:xfrm>
              <a:off x="3291" y="1776"/>
              <a:ext cx="1920" cy="2613"/>
              <a:chOff x="4224" y="2199"/>
              <a:chExt cx="1920" cy="2613"/>
            </a:xfrm>
          </p:grpSpPr>
          <p:grpSp>
            <p:nvGrpSpPr>
              <p:cNvPr id="485" name="Group 104">
                <a:extLst>
                  <a:ext uri="{FF2B5EF4-FFF2-40B4-BE49-F238E27FC236}">
                    <a16:creationId xmlns:a16="http://schemas.microsoft.com/office/drawing/2014/main" id="{38AC65A2-9E3C-5D12-75C2-6185896BB15C}"/>
                  </a:ext>
                </a:extLst>
              </p:cNvPr>
              <p:cNvGrpSpPr>
                <a:grpSpLocks noChangeAspect="1"/>
              </p:cNvGrpSpPr>
              <p:nvPr/>
            </p:nvGrpSpPr>
            <p:grpSpPr bwMode="auto">
              <a:xfrm rot="-18825573">
                <a:off x="4247" y="2700"/>
                <a:ext cx="1921" cy="1472"/>
                <a:chOff x="2857" y="1567"/>
                <a:chExt cx="5925" cy="4545"/>
              </a:xfrm>
            </p:grpSpPr>
            <p:grpSp>
              <p:nvGrpSpPr>
                <p:cNvPr id="502" name="Group 105">
                  <a:extLst>
                    <a:ext uri="{FF2B5EF4-FFF2-40B4-BE49-F238E27FC236}">
                      <a16:creationId xmlns:a16="http://schemas.microsoft.com/office/drawing/2014/main" id="{41D097AD-FFF2-4235-4E62-1C8438FADC27}"/>
                    </a:ext>
                  </a:extLst>
                </p:cNvPr>
                <p:cNvGrpSpPr>
                  <a:grpSpLocks noChangeAspect="1"/>
                </p:cNvGrpSpPr>
                <p:nvPr/>
              </p:nvGrpSpPr>
              <p:grpSpPr bwMode="auto">
                <a:xfrm>
                  <a:off x="3697" y="1567"/>
                  <a:ext cx="5085" cy="4470"/>
                  <a:chOff x="3697" y="1567"/>
                  <a:chExt cx="5085" cy="4470"/>
                </a:xfrm>
              </p:grpSpPr>
              <p:sp>
                <p:nvSpPr>
                  <p:cNvPr id="507" name="Freeform 106">
                    <a:extLst>
                      <a:ext uri="{FF2B5EF4-FFF2-40B4-BE49-F238E27FC236}">
                        <a16:creationId xmlns:a16="http://schemas.microsoft.com/office/drawing/2014/main" id="{6506F34E-6F52-291D-1DAD-44FE03C5BC9E}"/>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08" name="Freeform 107">
                    <a:extLst>
                      <a:ext uri="{FF2B5EF4-FFF2-40B4-BE49-F238E27FC236}">
                        <a16:creationId xmlns:a16="http://schemas.microsoft.com/office/drawing/2014/main" id="{734CED40-F269-30F4-314F-2020D0A328EF}"/>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03" name="Group 108">
                  <a:extLst>
                    <a:ext uri="{FF2B5EF4-FFF2-40B4-BE49-F238E27FC236}">
                      <a16:creationId xmlns:a16="http://schemas.microsoft.com/office/drawing/2014/main" id="{70849F5B-3B55-C275-0DA5-C9A9BF4C5900}"/>
                    </a:ext>
                  </a:extLst>
                </p:cNvPr>
                <p:cNvGrpSpPr>
                  <a:grpSpLocks noChangeAspect="1"/>
                </p:cNvGrpSpPr>
                <p:nvPr/>
              </p:nvGrpSpPr>
              <p:grpSpPr bwMode="auto">
                <a:xfrm>
                  <a:off x="2857" y="5828"/>
                  <a:ext cx="5925" cy="225"/>
                  <a:chOff x="2857" y="5828"/>
                  <a:chExt cx="5925" cy="225"/>
                </a:xfrm>
              </p:grpSpPr>
              <p:sp>
                <p:nvSpPr>
                  <p:cNvPr id="505" name="Freeform 109">
                    <a:extLst>
                      <a:ext uri="{FF2B5EF4-FFF2-40B4-BE49-F238E27FC236}">
                        <a16:creationId xmlns:a16="http://schemas.microsoft.com/office/drawing/2014/main" id="{86E9B811-6096-72C0-4E3D-141D69FC9578}"/>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06" name="Freeform 110">
                    <a:extLst>
                      <a:ext uri="{FF2B5EF4-FFF2-40B4-BE49-F238E27FC236}">
                        <a16:creationId xmlns:a16="http://schemas.microsoft.com/office/drawing/2014/main" id="{CBF42F65-0C57-C02B-CFE1-CE1E82CC3056}"/>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04" name="Oval 111">
                  <a:extLst>
                    <a:ext uri="{FF2B5EF4-FFF2-40B4-BE49-F238E27FC236}">
                      <a16:creationId xmlns:a16="http://schemas.microsoft.com/office/drawing/2014/main" id="{F6B679E5-99A1-45C2-0A88-9A8DF33F3A90}"/>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86" name="Group 112">
                <a:extLst>
                  <a:ext uri="{FF2B5EF4-FFF2-40B4-BE49-F238E27FC236}">
                    <a16:creationId xmlns:a16="http://schemas.microsoft.com/office/drawing/2014/main" id="{584084C7-AF5B-4946-1890-DC1EDD4C87FD}"/>
                  </a:ext>
                </a:extLst>
              </p:cNvPr>
              <p:cNvGrpSpPr>
                <a:grpSpLocks noChangeAspect="1"/>
              </p:cNvGrpSpPr>
              <p:nvPr/>
            </p:nvGrpSpPr>
            <p:grpSpPr bwMode="auto">
              <a:xfrm rot="-17540110">
                <a:off x="4083" y="3116"/>
                <a:ext cx="1921" cy="1472"/>
                <a:chOff x="2857" y="1567"/>
                <a:chExt cx="5925" cy="4545"/>
              </a:xfrm>
            </p:grpSpPr>
            <p:grpSp>
              <p:nvGrpSpPr>
                <p:cNvPr id="495" name="Group 113">
                  <a:extLst>
                    <a:ext uri="{FF2B5EF4-FFF2-40B4-BE49-F238E27FC236}">
                      <a16:creationId xmlns:a16="http://schemas.microsoft.com/office/drawing/2014/main" id="{9D2AFCE9-C2D6-A070-1B0B-F537F9752722}"/>
                    </a:ext>
                  </a:extLst>
                </p:cNvPr>
                <p:cNvGrpSpPr>
                  <a:grpSpLocks noChangeAspect="1"/>
                </p:cNvGrpSpPr>
                <p:nvPr/>
              </p:nvGrpSpPr>
              <p:grpSpPr bwMode="auto">
                <a:xfrm>
                  <a:off x="3697" y="1567"/>
                  <a:ext cx="5085" cy="4470"/>
                  <a:chOff x="3697" y="1567"/>
                  <a:chExt cx="5085" cy="4470"/>
                </a:xfrm>
              </p:grpSpPr>
              <p:sp>
                <p:nvSpPr>
                  <p:cNvPr id="500" name="Freeform 114">
                    <a:extLst>
                      <a:ext uri="{FF2B5EF4-FFF2-40B4-BE49-F238E27FC236}">
                        <a16:creationId xmlns:a16="http://schemas.microsoft.com/office/drawing/2014/main" id="{7C0A7FA5-B85D-B352-6F7B-0372E228F9B5}"/>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01" name="Freeform 115">
                    <a:extLst>
                      <a:ext uri="{FF2B5EF4-FFF2-40B4-BE49-F238E27FC236}">
                        <a16:creationId xmlns:a16="http://schemas.microsoft.com/office/drawing/2014/main" id="{AC95BEC8-CF9E-A7A3-E3AA-8B95310B1E23}"/>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96" name="Group 116">
                  <a:extLst>
                    <a:ext uri="{FF2B5EF4-FFF2-40B4-BE49-F238E27FC236}">
                      <a16:creationId xmlns:a16="http://schemas.microsoft.com/office/drawing/2014/main" id="{D7391873-EBA8-415C-812D-E8CBB5C41E82}"/>
                    </a:ext>
                  </a:extLst>
                </p:cNvPr>
                <p:cNvGrpSpPr>
                  <a:grpSpLocks noChangeAspect="1"/>
                </p:cNvGrpSpPr>
                <p:nvPr/>
              </p:nvGrpSpPr>
              <p:grpSpPr bwMode="auto">
                <a:xfrm>
                  <a:off x="2857" y="5828"/>
                  <a:ext cx="5925" cy="225"/>
                  <a:chOff x="2857" y="5828"/>
                  <a:chExt cx="5925" cy="225"/>
                </a:xfrm>
              </p:grpSpPr>
              <p:sp>
                <p:nvSpPr>
                  <p:cNvPr id="498" name="Freeform 117">
                    <a:extLst>
                      <a:ext uri="{FF2B5EF4-FFF2-40B4-BE49-F238E27FC236}">
                        <a16:creationId xmlns:a16="http://schemas.microsoft.com/office/drawing/2014/main" id="{5111FD2E-3BEF-1770-7473-9E3BB0169099}"/>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99" name="Freeform 118">
                    <a:extLst>
                      <a:ext uri="{FF2B5EF4-FFF2-40B4-BE49-F238E27FC236}">
                        <a16:creationId xmlns:a16="http://schemas.microsoft.com/office/drawing/2014/main" id="{C1C3665E-550E-1838-F6D1-FDB818968FF9}"/>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97" name="Oval 119">
                  <a:extLst>
                    <a:ext uri="{FF2B5EF4-FFF2-40B4-BE49-F238E27FC236}">
                      <a16:creationId xmlns:a16="http://schemas.microsoft.com/office/drawing/2014/main" id="{137A8772-00CF-8656-5ABB-055ED50B04CF}"/>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87" name="Group 120">
                <a:extLst>
                  <a:ext uri="{FF2B5EF4-FFF2-40B4-BE49-F238E27FC236}">
                    <a16:creationId xmlns:a16="http://schemas.microsoft.com/office/drawing/2014/main" id="{635AF082-5BE4-5D9E-67F8-898491981196}"/>
                  </a:ext>
                </a:extLst>
              </p:cNvPr>
              <p:cNvGrpSpPr>
                <a:grpSpLocks noChangeAspect="1"/>
              </p:cNvGrpSpPr>
              <p:nvPr/>
            </p:nvGrpSpPr>
            <p:grpSpPr bwMode="auto">
              <a:xfrm rot="-20250546">
                <a:off x="4224" y="2199"/>
                <a:ext cx="1920" cy="1473"/>
                <a:chOff x="2857" y="1567"/>
                <a:chExt cx="5925" cy="4545"/>
              </a:xfrm>
            </p:grpSpPr>
            <p:grpSp>
              <p:nvGrpSpPr>
                <p:cNvPr id="488" name="Group 121">
                  <a:extLst>
                    <a:ext uri="{FF2B5EF4-FFF2-40B4-BE49-F238E27FC236}">
                      <a16:creationId xmlns:a16="http://schemas.microsoft.com/office/drawing/2014/main" id="{A5DF02FC-D4FC-A996-79BC-6544BF8CE0A3}"/>
                    </a:ext>
                  </a:extLst>
                </p:cNvPr>
                <p:cNvGrpSpPr>
                  <a:grpSpLocks noChangeAspect="1"/>
                </p:cNvGrpSpPr>
                <p:nvPr/>
              </p:nvGrpSpPr>
              <p:grpSpPr bwMode="auto">
                <a:xfrm>
                  <a:off x="3697" y="1567"/>
                  <a:ext cx="5085" cy="4470"/>
                  <a:chOff x="3697" y="1567"/>
                  <a:chExt cx="5085" cy="4470"/>
                </a:xfrm>
              </p:grpSpPr>
              <p:sp>
                <p:nvSpPr>
                  <p:cNvPr id="493" name="Freeform 122">
                    <a:extLst>
                      <a:ext uri="{FF2B5EF4-FFF2-40B4-BE49-F238E27FC236}">
                        <a16:creationId xmlns:a16="http://schemas.microsoft.com/office/drawing/2014/main" id="{599B98F8-00BD-5F3D-5B09-170C6E932D6E}"/>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94" name="Freeform 123">
                    <a:extLst>
                      <a:ext uri="{FF2B5EF4-FFF2-40B4-BE49-F238E27FC236}">
                        <a16:creationId xmlns:a16="http://schemas.microsoft.com/office/drawing/2014/main" id="{A851512B-E0C3-2067-3BDE-DB86722C2A2E}"/>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89" name="Group 124">
                  <a:extLst>
                    <a:ext uri="{FF2B5EF4-FFF2-40B4-BE49-F238E27FC236}">
                      <a16:creationId xmlns:a16="http://schemas.microsoft.com/office/drawing/2014/main" id="{F6C1EE7D-201F-4CE7-EEBF-80F29FA702C2}"/>
                    </a:ext>
                  </a:extLst>
                </p:cNvPr>
                <p:cNvGrpSpPr>
                  <a:grpSpLocks noChangeAspect="1"/>
                </p:cNvGrpSpPr>
                <p:nvPr/>
              </p:nvGrpSpPr>
              <p:grpSpPr bwMode="auto">
                <a:xfrm>
                  <a:off x="2857" y="5828"/>
                  <a:ext cx="5925" cy="225"/>
                  <a:chOff x="2857" y="5828"/>
                  <a:chExt cx="5925" cy="225"/>
                </a:xfrm>
              </p:grpSpPr>
              <p:sp>
                <p:nvSpPr>
                  <p:cNvPr id="491" name="Freeform 125">
                    <a:extLst>
                      <a:ext uri="{FF2B5EF4-FFF2-40B4-BE49-F238E27FC236}">
                        <a16:creationId xmlns:a16="http://schemas.microsoft.com/office/drawing/2014/main" id="{2BD9811B-B31A-9AED-7E5C-6D028E7104C0}"/>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92" name="Freeform 126">
                    <a:extLst>
                      <a:ext uri="{FF2B5EF4-FFF2-40B4-BE49-F238E27FC236}">
                        <a16:creationId xmlns:a16="http://schemas.microsoft.com/office/drawing/2014/main" id="{B099814F-AAAF-09EA-C12D-3CA59F74BF8C}"/>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490" name="Oval 127">
                  <a:extLst>
                    <a:ext uri="{FF2B5EF4-FFF2-40B4-BE49-F238E27FC236}">
                      <a16:creationId xmlns:a16="http://schemas.microsoft.com/office/drawing/2014/main" id="{37A58658-040C-31C2-2550-CC01F2E66E02}"/>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grpSp>
      <p:sp>
        <p:nvSpPr>
          <p:cNvPr id="541" name="Oval 128">
            <a:extLst>
              <a:ext uri="{FF2B5EF4-FFF2-40B4-BE49-F238E27FC236}">
                <a16:creationId xmlns:a16="http://schemas.microsoft.com/office/drawing/2014/main" id="{0B89ABF3-782B-1F11-CC43-E45B21160266}"/>
              </a:ext>
            </a:extLst>
          </p:cNvPr>
          <p:cNvSpPr>
            <a:spLocks noChangeAspect="1" noChangeArrowheads="1"/>
          </p:cNvSpPr>
          <p:nvPr/>
        </p:nvSpPr>
        <p:spPr bwMode="auto">
          <a:xfrm>
            <a:off x="3324225" y="2862263"/>
            <a:ext cx="1885950" cy="1885950"/>
          </a:xfrm>
          <a:prstGeom prst="ellipse">
            <a:avLst/>
          </a:prstGeom>
          <a:noFill/>
          <a:ln w="28575">
            <a:solidFill>
              <a:srgbClr val="FF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grpSp>
        <p:nvGrpSpPr>
          <p:cNvPr id="542" name="Group 129">
            <a:extLst>
              <a:ext uri="{FF2B5EF4-FFF2-40B4-BE49-F238E27FC236}">
                <a16:creationId xmlns:a16="http://schemas.microsoft.com/office/drawing/2014/main" id="{977677F9-C122-E119-5127-A835D43CD2CC}"/>
              </a:ext>
            </a:extLst>
          </p:cNvPr>
          <p:cNvGrpSpPr>
            <a:grpSpLocks noChangeAspect="1"/>
          </p:cNvGrpSpPr>
          <p:nvPr/>
        </p:nvGrpSpPr>
        <p:grpSpPr bwMode="auto">
          <a:xfrm>
            <a:off x="4267200" y="1922463"/>
            <a:ext cx="2470150" cy="1895475"/>
            <a:chOff x="2857" y="1567"/>
            <a:chExt cx="5925" cy="4545"/>
          </a:xfrm>
        </p:grpSpPr>
        <p:grpSp>
          <p:nvGrpSpPr>
            <p:cNvPr id="543" name="Group 130">
              <a:extLst>
                <a:ext uri="{FF2B5EF4-FFF2-40B4-BE49-F238E27FC236}">
                  <a16:creationId xmlns:a16="http://schemas.microsoft.com/office/drawing/2014/main" id="{FEC8F57D-FC03-58E0-B154-8571B7E2A7D9}"/>
                </a:ext>
              </a:extLst>
            </p:cNvPr>
            <p:cNvGrpSpPr>
              <a:grpSpLocks noChangeAspect="1"/>
            </p:cNvGrpSpPr>
            <p:nvPr/>
          </p:nvGrpSpPr>
          <p:grpSpPr bwMode="auto">
            <a:xfrm>
              <a:off x="3697" y="1567"/>
              <a:ext cx="5085" cy="4470"/>
              <a:chOff x="3697" y="1567"/>
              <a:chExt cx="5085" cy="4470"/>
            </a:xfrm>
          </p:grpSpPr>
          <p:sp>
            <p:nvSpPr>
              <p:cNvPr id="548" name="Freeform 131">
                <a:extLst>
                  <a:ext uri="{FF2B5EF4-FFF2-40B4-BE49-F238E27FC236}">
                    <a16:creationId xmlns:a16="http://schemas.microsoft.com/office/drawing/2014/main" id="{24AFBC33-5313-E8F5-1EA2-F48CB0AA7D6A}"/>
                  </a:ext>
                </a:extLst>
              </p:cNvPr>
              <p:cNvSpPr>
                <a:spLocks noChangeAspect="1"/>
              </p:cNvSpPr>
              <p:nvPr/>
            </p:nvSpPr>
            <p:spPr bwMode="auto">
              <a:xfrm>
                <a:off x="3697" y="1567"/>
                <a:ext cx="2535" cy="4140"/>
              </a:xfrm>
              <a:custGeom>
                <a:avLst/>
                <a:gdLst>
                  <a:gd name="T0" fmla="*/ 45 w 2535"/>
                  <a:gd name="T1" fmla="*/ 180 h 4140"/>
                  <a:gd name="T2" fmla="*/ 90 w 2535"/>
                  <a:gd name="T3" fmla="*/ 390 h 4140"/>
                  <a:gd name="T4" fmla="*/ 135 w 2535"/>
                  <a:gd name="T5" fmla="*/ 585 h 4140"/>
                  <a:gd name="T6" fmla="*/ 180 w 2535"/>
                  <a:gd name="T7" fmla="*/ 780 h 4140"/>
                  <a:gd name="T8" fmla="*/ 240 w 2535"/>
                  <a:gd name="T9" fmla="*/ 960 h 4140"/>
                  <a:gd name="T10" fmla="*/ 285 w 2535"/>
                  <a:gd name="T11" fmla="*/ 1125 h 4140"/>
                  <a:gd name="T12" fmla="*/ 330 w 2535"/>
                  <a:gd name="T13" fmla="*/ 1290 h 4140"/>
                  <a:gd name="T14" fmla="*/ 390 w 2535"/>
                  <a:gd name="T15" fmla="*/ 1455 h 4140"/>
                  <a:gd name="T16" fmla="*/ 435 w 2535"/>
                  <a:gd name="T17" fmla="*/ 1605 h 4140"/>
                  <a:gd name="T18" fmla="*/ 480 w 2535"/>
                  <a:gd name="T19" fmla="*/ 1740 h 4140"/>
                  <a:gd name="T20" fmla="*/ 540 w 2535"/>
                  <a:gd name="T21" fmla="*/ 1875 h 4140"/>
                  <a:gd name="T22" fmla="*/ 585 w 2535"/>
                  <a:gd name="T23" fmla="*/ 2010 h 4140"/>
                  <a:gd name="T24" fmla="*/ 630 w 2535"/>
                  <a:gd name="T25" fmla="*/ 2130 h 4140"/>
                  <a:gd name="T26" fmla="*/ 690 w 2535"/>
                  <a:gd name="T27" fmla="*/ 2235 h 4140"/>
                  <a:gd name="T28" fmla="*/ 735 w 2535"/>
                  <a:gd name="T29" fmla="*/ 2355 h 4140"/>
                  <a:gd name="T30" fmla="*/ 780 w 2535"/>
                  <a:gd name="T31" fmla="*/ 2460 h 4140"/>
                  <a:gd name="T32" fmla="*/ 840 w 2535"/>
                  <a:gd name="T33" fmla="*/ 2550 h 4140"/>
                  <a:gd name="T34" fmla="*/ 885 w 2535"/>
                  <a:gd name="T35" fmla="*/ 2655 h 4140"/>
                  <a:gd name="T36" fmla="*/ 930 w 2535"/>
                  <a:gd name="T37" fmla="*/ 2745 h 4140"/>
                  <a:gd name="T38" fmla="*/ 990 w 2535"/>
                  <a:gd name="T39" fmla="*/ 2820 h 4140"/>
                  <a:gd name="T40" fmla="*/ 1035 w 2535"/>
                  <a:gd name="T41" fmla="*/ 2910 h 4140"/>
                  <a:gd name="T42" fmla="*/ 1080 w 2535"/>
                  <a:gd name="T43" fmla="*/ 2985 h 4140"/>
                  <a:gd name="T44" fmla="*/ 1140 w 2535"/>
                  <a:gd name="T45" fmla="*/ 3060 h 4140"/>
                  <a:gd name="T46" fmla="*/ 1185 w 2535"/>
                  <a:gd name="T47" fmla="*/ 3120 h 4140"/>
                  <a:gd name="T48" fmla="*/ 1230 w 2535"/>
                  <a:gd name="T49" fmla="*/ 3195 h 4140"/>
                  <a:gd name="T50" fmla="*/ 1290 w 2535"/>
                  <a:gd name="T51" fmla="*/ 3255 h 4140"/>
                  <a:gd name="T52" fmla="*/ 1335 w 2535"/>
                  <a:gd name="T53" fmla="*/ 3315 h 4140"/>
                  <a:gd name="T54" fmla="*/ 1380 w 2535"/>
                  <a:gd name="T55" fmla="*/ 3375 h 4140"/>
                  <a:gd name="T56" fmla="*/ 1440 w 2535"/>
                  <a:gd name="T57" fmla="*/ 3435 h 4140"/>
                  <a:gd name="T58" fmla="*/ 1485 w 2535"/>
                  <a:gd name="T59" fmla="*/ 3480 h 4140"/>
                  <a:gd name="T60" fmla="*/ 1530 w 2535"/>
                  <a:gd name="T61" fmla="*/ 3525 h 4140"/>
                  <a:gd name="T62" fmla="*/ 1590 w 2535"/>
                  <a:gd name="T63" fmla="*/ 3570 h 4140"/>
                  <a:gd name="T64" fmla="*/ 1635 w 2535"/>
                  <a:gd name="T65" fmla="*/ 3615 h 4140"/>
                  <a:gd name="T66" fmla="*/ 1680 w 2535"/>
                  <a:gd name="T67" fmla="*/ 3660 h 4140"/>
                  <a:gd name="T68" fmla="*/ 1740 w 2535"/>
                  <a:gd name="T69" fmla="*/ 3705 h 4140"/>
                  <a:gd name="T70" fmla="*/ 1785 w 2535"/>
                  <a:gd name="T71" fmla="*/ 3735 h 4140"/>
                  <a:gd name="T72" fmla="*/ 1830 w 2535"/>
                  <a:gd name="T73" fmla="*/ 3780 h 4140"/>
                  <a:gd name="T74" fmla="*/ 1890 w 2535"/>
                  <a:gd name="T75" fmla="*/ 3810 h 4140"/>
                  <a:gd name="T76" fmla="*/ 1935 w 2535"/>
                  <a:gd name="T77" fmla="*/ 3840 h 4140"/>
                  <a:gd name="T78" fmla="*/ 1980 w 2535"/>
                  <a:gd name="T79" fmla="*/ 3870 h 4140"/>
                  <a:gd name="T80" fmla="*/ 2040 w 2535"/>
                  <a:gd name="T81" fmla="*/ 3900 h 4140"/>
                  <a:gd name="T82" fmla="*/ 2085 w 2535"/>
                  <a:gd name="T83" fmla="*/ 3930 h 4140"/>
                  <a:gd name="T84" fmla="*/ 2130 w 2535"/>
                  <a:gd name="T85" fmla="*/ 3960 h 4140"/>
                  <a:gd name="T86" fmla="*/ 2175 w 2535"/>
                  <a:gd name="T87" fmla="*/ 3990 h 4140"/>
                  <a:gd name="T88" fmla="*/ 2235 w 2535"/>
                  <a:gd name="T89" fmla="*/ 4020 h 4140"/>
                  <a:gd name="T90" fmla="*/ 2280 w 2535"/>
                  <a:gd name="T91" fmla="*/ 4035 h 4140"/>
                  <a:gd name="T92" fmla="*/ 2325 w 2535"/>
                  <a:gd name="T93" fmla="*/ 4065 h 4140"/>
                  <a:gd name="T94" fmla="*/ 2385 w 2535"/>
                  <a:gd name="T95" fmla="*/ 4080 h 4140"/>
                  <a:gd name="T96" fmla="*/ 2430 w 2535"/>
                  <a:gd name="T97" fmla="*/ 4095 h 4140"/>
                  <a:gd name="T98" fmla="*/ 2475 w 2535"/>
                  <a:gd name="T99" fmla="*/ 4125 h 4140"/>
                  <a:gd name="T100" fmla="*/ 2535 w 2535"/>
                  <a:gd name="T101" fmla="*/ 4140 h 4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35" h="4140">
                    <a:moveTo>
                      <a:pt x="0" y="0"/>
                    </a:moveTo>
                    <a:lnTo>
                      <a:pt x="15" y="45"/>
                    </a:lnTo>
                    <a:lnTo>
                      <a:pt x="15" y="90"/>
                    </a:lnTo>
                    <a:lnTo>
                      <a:pt x="30" y="135"/>
                    </a:lnTo>
                    <a:lnTo>
                      <a:pt x="45" y="180"/>
                    </a:lnTo>
                    <a:lnTo>
                      <a:pt x="45" y="225"/>
                    </a:lnTo>
                    <a:lnTo>
                      <a:pt x="60" y="270"/>
                    </a:lnTo>
                    <a:lnTo>
                      <a:pt x="75" y="300"/>
                    </a:lnTo>
                    <a:lnTo>
                      <a:pt x="75" y="345"/>
                    </a:lnTo>
                    <a:lnTo>
                      <a:pt x="90" y="390"/>
                    </a:lnTo>
                    <a:lnTo>
                      <a:pt x="105" y="435"/>
                    </a:lnTo>
                    <a:lnTo>
                      <a:pt x="105" y="465"/>
                    </a:lnTo>
                    <a:lnTo>
                      <a:pt x="120" y="510"/>
                    </a:lnTo>
                    <a:lnTo>
                      <a:pt x="120" y="555"/>
                    </a:lnTo>
                    <a:lnTo>
                      <a:pt x="135" y="585"/>
                    </a:lnTo>
                    <a:lnTo>
                      <a:pt x="150" y="630"/>
                    </a:lnTo>
                    <a:lnTo>
                      <a:pt x="150" y="660"/>
                    </a:lnTo>
                    <a:lnTo>
                      <a:pt x="165" y="705"/>
                    </a:lnTo>
                    <a:lnTo>
                      <a:pt x="180" y="735"/>
                    </a:lnTo>
                    <a:lnTo>
                      <a:pt x="180" y="780"/>
                    </a:lnTo>
                    <a:lnTo>
                      <a:pt x="195" y="810"/>
                    </a:lnTo>
                    <a:lnTo>
                      <a:pt x="210" y="855"/>
                    </a:lnTo>
                    <a:lnTo>
                      <a:pt x="210" y="885"/>
                    </a:lnTo>
                    <a:lnTo>
                      <a:pt x="225" y="930"/>
                    </a:lnTo>
                    <a:lnTo>
                      <a:pt x="240" y="960"/>
                    </a:lnTo>
                    <a:lnTo>
                      <a:pt x="240" y="990"/>
                    </a:lnTo>
                    <a:lnTo>
                      <a:pt x="255" y="1035"/>
                    </a:lnTo>
                    <a:lnTo>
                      <a:pt x="270" y="1065"/>
                    </a:lnTo>
                    <a:lnTo>
                      <a:pt x="270" y="1095"/>
                    </a:lnTo>
                    <a:lnTo>
                      <a:pt x="285" y="1125"/>
                    </a:lnTo>
                    <a:lnTo>
                      <a:pt x="300" y="1170"/>
                    </a:lnTo>
                    <a:lnTo>
                      <a:pt x="300" y="1200"/>
                    </a:lnTo>
                    <a:lnTo>
                      <a:pt x="315" y="1230"/>
                    </a:lnTo>
                    <a:lnTo>
                      <a:pt x="330" y="1260"/>
                    </a:lnTo>
                    <a:lnTo>
                      <a:pt x="330" y="1290"/>
                    </a:lnTo>
                    <a:lnTo>
                      <a:pt x="345" y="1335"/>
                    </a:lnTo>
                    <a:lnTo>
                      <a:pt x="360" y="1365"/>
                    </a:lnTo>
                    <a:lnTo>
                      <a:pt x="360" y="1395"/>
                    </a:lnTo>
                    <a:lnTo>
                      <a:pt x="375" y="1425"/>
                    </a:lnTo>
                    <a:lnTo>
                      <a:pt x="390" y="1455"/>
                    </a:lnTo>
                    <a:lnTo>
                      <a:pt x="390" y="1485"/>
                    </a:lnTo>
                    <a:lnTo>
                      <a:pt x="405" y="1515"/>
                    </a:lnTo>
                    <a:lnTo>
                      <a:pt x="420" y="1545"/>
                    </a:lnTo>
                    <a:lnTo>
                      <a:pt x="420" y="1575"/>
                    </a:lnTo>
                    <a:lnTo>
                      <a:pt x="435" y="1605"/>
                    </a:lnTo>
                    <a:lnTo>
                      <a:pt x="450" y="1635"/>
                    </a:lnTo>
                    <a:lnTo>
                      <a:pt x="450" y="1650"/>
                    </a:lnTo>
                    <a:lnTo>
                      <a:pt x="465" y="1680"/>
                    </a:lnTo>
                    <a:lnTo>
                      <a:pt x="480" y="1710"/>
                    </a:lnTo>
                    <a:lnTo>
                      <a:pt x="480" y="1740"/>
                    </a:lnTo>
                    <a:lnTo>
                      <a:pt x="495" y="1770"/>
                    </a:lnTo>
                    <a:lnTo>
                      <a:pt x="510" y="1800"/>
                    </a:lnTo>
                    <a:lnTo>
                      <a:pt x="510" y="1815"/>
                    </a:lnTo>
                    <a:lnTo>
                      <a:pt x="525" y="1845"/>
                    </a:lnTo>
                    <a:lnTo>
                      <a:pt x="540" y="1875"/>
                    </a:lnTo>
                    <a:lnTo>
                      <a:pt x="540" y="1905"/>
                    </a:lnTo>
                    <a:lnTo>
                      <a:pt x="555" y="1920"/>
                    </a:lnTo>
                    <a:lnTo>
                      <a:pt x="570" y="1950"/>
                    </a:lnTo>
                    <a:lnTo>
                      <a:pt x="570" y="1980"/>
                    </a:lnTo>
                    <a:lnTo>
                      <a:pt x="585" y="2010"/>
                    </a:lnTo>
                    <a:lnTo>
                      <a:pt x="600" y="2025"/>
                    </a:lnTo>
                    <a:lnTo>
                      <a:pt x="600" y="2055"/>
                    </a:lnTo>
                    <a:lnTo>
                      <a:pt x="615" y="2070"/>
                    </a:lnTo>
                    <a:lnTo>
                      <a:pt x="630" y="2100"/>
                    </a:lnTo>
                    <a:lnTo>
                      <a:pt x="630" y="2130"/>
                    </a:lnTo>
                    <a:lnTo>
                      <a:pt x="645" y="2145"/>
                    </a:lnTo>
                    <a:lnTo>
                      <a:pt x="660" y="2175"/>
                    </a:lnTo>
                    <a:lnTo>
                      <a:pt x="660" y="2190"/>
                    </a:lnTo>
                    <a:lnTo>
                      <a:pt x="675" y="2220"/>
                    </a:lnTo>
                    <a:lnTo>
                      <a:pt x="690" y="2235"/>
                    </a:lnTo>
                    <a:lnTo>
                      <a:pt x="690" y="2265"/>
                    </a:lnTo>
                    <a:lnTo>
                      <a:pt x="705" y="2280"/>
                    </a:lnTo>
                    <a:lnTo>
                      <a:pt x="720" y="2310"/>
                    </a:lnTo>
                    <a:lnTo>
                      <a:pt x="720" y="2325"/>
                    </a:lnTo>
                    <a:lnTo>
                      <a:pt x="735" y="2355"/>
                    </a:lnTo>
                    <a:lnTo>
                      <a:pt x="750" y="2370"/>
                    </a:lnTo>
                    <a:lnTo>
                      <a:pt x="750" y="2385"/>
                    </a:lnTo>
                    <a:lnTo>
                      <a:pt x="765" y="2415"/>
                    </a:lnTo>
                    <a:lnTo>
                      <a:pt x="780" y="2430"/>
                    </a:lnTo>
                    <a:lnTo>
                      <a:pt x="780" y="2460"/>
                    </a:lnTo>
                    <a:lnTo>
                      <a:pt x="795" y="2475"/>
                    </a:lnTo>
                    <a:lnTo>
                      <a:pt x="810" y="2490"/>
                    </a:lnTo>
                    <a:lnTo>
                      <a:pt x="810" y="2520"/>
                    </a:lnTo>
                    <a:lnTo>
                      <a:pt x="825" y="2535"/>
                    </a:lnTo>
                    <a:lnTo>
                      <a:pt x="840" y="2550"/>
                    </a:lnTo>
                    <a:lnTo>
                      <a:pt x="840" y="2580"/>
                    </a:lnTo>
                    <a:lnTo>
                      <a:pt x="855" y="2595"/>
                    </a:lnTo>
                    <a:lnTo>
                      <a:pt x="870" y="2610"/>
                    </a:lnTo>
                    <a:lnTo>
                      <a:pt x="870" y="2625"/>
                    </a:lnTo>
                    <a:lnTo>
                      <a:pt x="885" y="2655"/>
                    </a:lnTo>
                    <a:lnTo>
                      <a:pt x="900" y="2670"/>
                    </a:lnTo>
                    <a:lnTo>
                      <a:pt x="900" y="2685"/>
                    </a:lnTo>
                    <a:lnTo>
                      <a:pt x="915" y="2700"/>
                    </a:lnTo>
                    <a:lnTo>
                      <a:pt x="930" y="2715"/>
                    </a:lnTo>
                    <a:lnTo>
                      <a:pt x="930" y="2745"/>
                    </a:lnTo>
                    <a:lnTo>
                      <a:pt x="945" y="2760"/>
                    </a:lnTo>
                    <a:lnTo>
                      <a:pt x="960" y="2775"/>
                    </a:lnTo>
                    <a:lnTo>
                      <a:pt x="960" y="2790"/>
                    </a:lnTo>
                    <a:lnTo>
                      <a:pt x="975" y="2805"/>
                    </a:lnTo>
                    <a:lnTo>
                      <a:pt x="990" y="2820"/>
                    </a:lnTo>
                    <a:lnTo>
                      <a:pt x="990" y="2835"/>
                    </a:lnTo>
                    <a:lnTo>
                      <a:pt x="1005" y="2850"/>
                    </a:lnTo>
                    <a:lnTo>
                      <a:pt x="1020" y="2865"/>
                    </a:lnTo>
                    <a:lnTo>
                      <a:pt x="1020" y="2895"/>
                    </a:lnTo>
                    <a:lnTo>
                      <a:pt x="1035" y="2910"/>
                    </a:lnTo>
                    <a:lnTo>
                      <a:pt x="1050" y="2925"/>
                    </a:lnTo>
                    <a:lnTo>
                      <a:pt x="1050" y="2940"/>
                    </a:lnTo>
                    <a:lnTo>
                      <a:pt x="1065" y="2955"/>
                    </a:lnTo>
                    <a:lnTo>
                      <a:pt x="1080" y="2970"/>
                    </a:lnTo>
                    <a:lnTo>
                      <a:pt x="1080" y="2985"/>
                    </a:lnTo>
                    <a:lnTo>
                      <a:pt x="1095" y="3000"/>
                    </a:lnTo>
                    <a:lnTo>
                      <a:pt x="1110" y="3015"/>
                    </a:lnTo>
                    <a:lnTo>
                      <a:pt x="1110" y="3030"/>
                    </a:lnTo>
                    <a:lnTo>
                      <a:pt x="1125" y="3045"/>
                    </a:lnTo>
                    <a:lnTo>
                      <a:pt x="1140" y="3060"/>
                    </a:lnTo>
                    <a:lnTo>
                      <a:pt x="1140" y="3075"/>
                    </a:lnTo>
                    <a:lnTo>
                      <a:pt x="1155" y="3090"/>
                    </a:lnTo>
                    <a:lnTo>
                      <a:pt x="1170" y="3105"/>
                    </a:lnTo>
                    <a:lnTo>
                      <a:pt x="1170" y="3105"/>
                    </a:lnTo>
                    <a:lnTo>
                      <a:pt x="1185" y="3120"/>
                    </a:lnTo>
                    <a:lnTo>
                      <a:pt x="1200" y="3135"/>
                    </a:lnTo>
                    <a:lnTo>
                      <a:pt x="1200" y="3150"/>
                    </a:lnTo>
                    <a:lnTo>
                      <a:pt x="1215" y="3165"/>
                    </a:lnTo>
                    <a:lnTo>
                      <a:pt x="1230" y="3180"/>
                    </a:lnTo>
                    <a:lnTo>
                      <a:pt x="1230" y="3195"/>
                    </a:lnTo>
                    <a:lnTo>
                      <a:pt x="1245" y="3210"/>
                    </a:lnTo>
                    <a:lnTo>
                      <a:pt x="1260" y="3225"/>
                    </a:lnTo>
                    <a:lnTo>
                      <a:pt x="1260" y="3225"/>
                    </a:lnTo>
                    <a:lnTo>
                      <a:pt x="1275" y="3240"/>
                    </a:lnTo>
                    <a:lnTo>
                      <a:pt x="1290" y="3255"/>
                    </a:lnTo>
                    <a:lnTo>
                      <a:pt x="1290" y="3270"/>
                    </a:lnTo>
                    <a:lnTo>
                      <a:pt x="1305" y="3285"/>
                    </a:lnTo>
                    <a:lnTo>
                      <a:pt x="1320" y="3285"/>
                    </a:lnTo>
                    <a:lnTo>
                      <a:pt x="1320" y="3300"/>
                    </a:lnTo>
                    <a:lnTo>
                      <a:pt x="1335" y="3315"/>
                    </a:lnTo>
                    <a:lnTo>
                      <a:pt x="1350" y="3330"/>
                    </a:lnTo>
                    <a:lnTo>
                      <a:pt x="1350" y="3345"/>
                    </a:lnTo>
                    <a:lnTo>
                      <a:pt x="1365" y="3345"/>
                    </a:lnTo>
                    <a:lnTo>
                      <a:pt x="1380" y="3360"/>
                    </a:lnTo>
                    <a:lnTo>
                      <a:pt x="1380" y="3375"/>
                    </a:lnTo>
                    <a:lnTo>
                      <a:pt x="1395" y="3390"/>
                    </a:lnTo>
                    <a:lnTo>
                      <a:pt x="1410" y="3390"/>
                    </a:lnTo>
                    <a:lnTo>
                      <a:pt x="1410" y="3405"/>
                    </a:lnTo>
                    <a:lnTo>
                      <a:pt x="1425" y="3420"/>
                    </a:lnTo>
                    <a:lnTo>
                      <a:pt x="1440" y="3435"/>
                    </a:lnTo>
                    <a:lnTo>
                      <a:pt x="1440" y="3435"/>
                    </a:lnTo>
                    <a:lnTo>
                      <a:pt x="1455" y="3450"/>
                    </a:lnTo>
                    <a:lnTo>
                      <a:pt x="1470" y="3465"/>
                    </a:lnTo>
                    <a:lnTo>
                      <a:pt x="1470" y="3465"/>
                    </a:lnTo>
                    <a:lnTo>
                      <a:pt x="1485" y="3480"/>
                    </a:lnTo>
                    <a:lnTo>
                      <a:pt x="1500" y="3495"/>
                    </a:lnTo>
                    <a:lnTo>
                      <a:pt x="1500" y="3495"/>
                    </a:lnTo>
                    <a:lnTo>
                      <a:pt x="1515" y="3510"/>
                    </a:lnTo>
                    <a:lnTo>
                      <a:pt x="1530" y="3525"/>
                    </a:lnTo>
                    <a:lnTo>
                      <a:pt x="1530" y="3525"/>
                    </a:lnTo>
                    <a:lnTo>
                      <a:pt x="1545" y="3540"/>
                    </a:lnTo>
                    <a:lnTo>
                      <a:pt x="1560" y="3555"/>
                    </a:lnTo>
                    <a:lnTo>
                      <a:pt x="1560" y="3555"/>
                    </a:lnTo>
                    <a:lnTo>
                      <a:pt x="1575" y="3570"/>
                    </a:lnTo>
                    <a:lnTo>
                      <a:pt x="1590" y="3570"/>
                    </a:lnTo>
                    <a:lnTo>
                      <a:pt x="1590" y="3585"/>
                    </a:lnTo>
                    <a:lnTo>
                      <a:pt x="1605" y="3600"/>
                    </a:lnTo>
                    <a:lnTo>
                      <a:pt x="1620" y="3600"/>
                    </a:lnTo>
                    <a:lnTo>
                      <a:pt x="1620" y="3615"/>
                    </a:lnTo>
                    <a:lnTo>
                      <a:pt x="1635" y="3615"/>
                    </a:lnTo>
                    <a:lnTo>
                      <a:pt x="1650" y="3630"/>
                    </a:lnTo>
                    <a:lnTo>
                      <a:pt x="1650" y="3645"/>
                    </a:lnTo>
                    <a:lnTo>
                      <a:pt x="1665" y="3645"/>
                    </a:lnTo>
                    <a:lnTo>
                      <a:pt x="1680" y="3660"/>
                    </a:lnTo>
                    <a:lnTo>
                      <a:pt x="1680" y="3660"/>
                    </a:lnTo>
                    <a:lnTo>
                      <a:pt x="1695" y="3675"/>
                    </a:lnTo>
                    <a:lnTo>
                      <a:pt x="1710" y="3675"/>
                    </a:lnTo>
                    <a:lnTo>
                      <a:pt x="1710" y="3690"/>
                    </a:lnTo>
                    <a:lnTo>
                      <a:pt x="1725" y="3690"/>
                    </a:lnTo>
                    <a:lnTo>
                      <a:pt x="1740" y="3705"/>
                    </a:lnTo>
                    <a:lnTo>
                      <a:pt x="1740" y="3705"/>
                    </a:lnTo>
                    <a:lnTo>
                      <a:pt x="1755" y="3720"/>
                    </a:lnTo>
                    <a:lnTo>
                      <a:pt x="1770" y="3720"/>
                    </a:lnTo>
                    <a:lnTo>
                      <a:pt x="1770" y="3735"/>
                    </a:lnTo>
                    <a:lnTo>
                      <a:pt x="1785" y="3735"/>
                    </a:lnTo>
                    <a:lnTo>
                      <a:pt x="1800" y="3750"/>
                    </a:lnTo>
                    <a:lnTo>
                      <a:pt x="1800" y="3750"/>
                    </a:lnTo>
                    <a:lnTo>
                      <a:pt x="1815" y="3765"/>
                    </a:lnTo>
                    <a:lnTo>
                      <a:pt x="1830" y="3765"/>
                    </a:lnTo>
                    <a:lnTo>
                      <a:pt x="1830" y="3780"/>
                    </a:lnTo>
                    <a:lnTo>
                      <a:pt x="1845" y="3780"/>
                    </a:lnTo>
                    <a:lnTo>
                      <a:pt x="1860" y="3795"/>
                    </a:lnTo>
                    <a:lnTo>
                      <a:pt x="1860" y="3795"/>
                    </a:lnTo>
                    <a:lnTo>
                      <a:pt x="1875" y="3810"/>
                    </a:lnTo>
                    <a:lnTo>
                      <a:pt x="1890" y="3810"/>
                    </a:lnTo>
                    <a:lnTo>
                      <a:pt x="1890" y="3825"/>
                    </a:lnTo>
                    <a:lnTo>
                      <a:pt x="1905" y="3825"/>
                    </a:lnTo>
                    <a:lnTo>
                      <a:pt x="1920" y="3840"/>
                    </a:lnTo>
                    <a:lnTo>
                      <a:pt x="1920" y="3840"/>
                    </a:lnTo>
                    <a:lnTo>
                      <a:pt x="1935" y="3840"/>
                    </a:lnTo>
                    <a:lnTo>
                      <a:pt x="1950" y="3855"/>
                    </a:lnTo>
                    <a:lnTo>
                      <a:pt x="1950" y="3855"/>
                    </a:lnTo>
                    <a:lnTo>
                      <a:pt x="1965" y="3870"/>
                    </a:lnTo>
                    <a:lnTo>
                      <a:pt x="1980" y="3870"/>
                    </a:lnTo>
                    <a:lnTo>
                      <a:pt x="1980" y="3870"/>
                    </a:lnTo>
                    <a:lnTo>
                      <a:pt x="1995" y="3885"/>
                    </a:lnTo>
                    <a:lnTo>
                      <a:pt x="2010" y="3885"/>
                    </a:lnTo>
                    <a:lnTo>
                      <a:pt x="2010" y="3900"/>
                    </a:lnTo>
                    <a:lnTo>
                      <a:pt x="2025" y="3900"/>
                    </a:lnTo>
                    <a:lnTo>
                      <a:pt x="2040" y="3900"/>
                    </a:lnTo>
                    <a:lnTo>
                      <a:pt x="2040" y="3915"/>
                    </a:lnTo>
                    <a:lnTo>
                      <a:pt x="2055" y="3915"/>
                    </a:lnTo>
                    <a:lnTo>
                      <a:pt x="2070" y="3930"/>
                    </a:lnTo>
                    <a:lnTo>
                      <a:pt x="2070" y="3930"/>
                    </a:lnTo>
                    <a:lnTo>
                      <a:pt x="2085" y="3930"/>
                    </a:lnTo>
                    <a:lnTo>
                      <a:pt x="2085" y="3945"/>
                    </a:lnTo>
                    <a:lnTo>
                      <a:pt x="2100" y="3945"/>
                    </a:lnTo>
                    <a:lnTo>
                      <a:pt x="2115" y="3945"/>
                    </a:lnTo>
                    <a:lnTo>
                      <a:pt x="2115" y="3960"/>
                    </a:lnTo>
                    <a:lnTo>
                      <a:pt x="2130" y="3960"/>
                    </a:lnTo>
                    <a:lnTo>
                      <a:pt x="2145" y="3975"/>
                    </a:lnTo>
                    <a:lnTo>
                      <a:pt x="2145" y="3975"/>
                    </a:lnTo>
                    <a:lnTo>
                      <a:pt x="2160" y="3975"/>
                    </a:lnTo>
                    <a:lnTo>
                      <a:pt x="2175" y="3990"/>
                    </a:lnTo>
                    <a:lnTo>
                      <a:pt x="2175" y="3990"/>
                    </a:lnTo>
                    <a:lnTo>
                      <a:pt x="2190" y="3990"/>
                    </a:lnTo>
                    <a:lnTo>
                      <a:pt x="2205" y="4005"/>
                    </a:lnTo>
                    <a:lnTo>
                      <a:pt x="2205" y="4005"/>
                    </a:lnTo>
                    <a:lnTo>
                      <a:pt x="2220" y="4005"/>
                    </a:lnTo>
                    <a:lnTo>
                      <a:pt x="2235" y="4020"/>
                    </a:lnTo>
                    <a:lnTo>
                      <a:pt x="2235" y="4020"/>
                    </a:lnTo>
                    <a:lnTo>
                      <a:pt x="2250" y="4020"/>
                    </a:lnTo>
                    <a:lnTo>
                      <a:pt x="2265" y="4020"/>
                    </a:lnTo>
                    <a:lnTo>
                      <a:pt x="2265" y="4035"/>
                    </a:lnTo>
                    <a:lnTo>
                      <a:pt x="2280" y="4035"/>
                    </a:lnTo>
                    <a:lnTo>
                      <a:pt x="2295" y="4035"/>
                    </a:lnTo>
                    <a:lnTo>
                      <a:pt x="2295" y="4050"/>
                    </a:lnTo>
                    <a:lnTo>
                      <a:pt x="2310" y="4050"/>
                    </a:lnTo>
                    <a:lnTo>
                      <a:pt x="2325" y="4050"/>
                    </a:lnTo>
                    <a:lnTo>
                      <a:pt x="2325" y="4065"/>
                    </a:lnTo>
                    <a:lnTo>
                      <a:pt x="2340" y="4065"/>
                    </a:lnTo>
                    <a:lnTo>
                      <a:pt x="2355" y="4065"/>
                    </a:lnTo>
                    <a:lnTo>
                      <a:pt x="2355" y="4065"/>
                    </a:lnTo>
                    <a:lnTo>
                      <a:pt x="2370" y="4080"/>
                    </a:lnTo>
                    <a:lnTo>
                      <a:pt x="2385" y="4080"/>
                    </a:lnTo>
                    <a:lnTo>
                      <a:pt x="2385" y="4080"/>
                    </a:lnTo>
                    <a:lnTo>
                      <a:pt x="2400" y="4095"/>
                    </a:lnTo>
                    <a:lnTo>
                      <a:pt x="2415" y="4095"/>
                    </a:lnTo>
                    <a:lnTo>
                      <a:pt x="2415" y="4095"/>
                    </a:lnTo>
                    <a:lnTo>
                      <a:pt x="2430" y="4095"/>
                    </a:lnTo>
                    <a:lnTo>
                      <a:pt x="2445" y="4110"/>
                    </a:lnTo>
                    <a:lnTo>
                      <a:pt x="2445" y="4110"/>
                    </a:lnTo>
                    <a:lnTo>
                      <a:pt x="2460" y="4110"/>
                    </a:lnTo>
                    <a:lnTo>
                      <a:pt x="2475" y="4110"/>
                    </a:lnTo>
                    <a:lnTo>
                      <a:pt x="2475" y="4125"/>
                    </a:lnTo>
                    <a:lnTo>
                      <a:pt x="2490" y="4125"/>
                    </a:lnTo>
                    <a:lnTo>
                      <a:pt x="2505" y="4125"/>
                    </a:lnTo>
                    <a:lnTo>
                      <a:pt x="2505" y="4125"/>
                    </a:lnTo>
                    <a:lnTo>
                      <a:pt x="2520" y="4140"/>
                    </a:lnTo>
                    <a:lnTo>
                      <a:pt x="2535" y="4140"/>
                    </a:lnTo>
                    <a:lnTo>
                      <a:pt x="2535" y="414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49" name="Freeform 132">
                <a:extLst>
                  <a:ext uri="{FF2B5EF4-FFF2-40B4-BE49-F238E27FC236}">
                    <a16:creationId xmlns:a16="http://schemas.microsoft.com/office/drawing/2014/main" id="{3ECEA18E-9F18-B139-5CA8-3FEC5C5A8327}"/>
                  </a:ext>
                </a:extLst>
              </p:cNvPr>
              <p:cNvSpPr>
                <a:spLocks noChangeAspect="1"/>
              </p:cNvSpPr>
              <p:nvPr/>
            </p:nvSpPr>
            <p:spPr bwMode="auto">
              <a:xfrm>
                <a:off x="6232" y="5707"/>
                <a:ext cx="2550" cy="330"/>
              </a:xfrm>
              <a:custGeom>
                <a:avLst/>
                <a:gdLst>
                  <a:gd name="T0" fmla="*/ 45 w 2550"/>
                  <a:gd name="T1" fmla="*/ 15 h 330"/>
                  <a:gd name="T2" fmla="*/ 90 w 2550"/>
                  <a:gd name="T3" fmla="*/ 30 h 330"/>
                  <a:gd name="T4" fmla="*/ 150 w 2550"/>
                  <a:gd name="T5" fmla="*/ 45 h 330"/>
                  <a:gd name="T6" fmla="*/ 195 w 2550"/>
                  <a:gd name="T7" fmla="*/ 60 h 330"/>
                  <a:gd name="T8" fmla="*/ 240 w 2550"/>
                  <a:gd name="T9" fmla="*/ 75 h 330"/>
                  <a:gd name="T10" fmla="*/ 300 w 2550"/>
                  <a:gd name="T11" fmla="*/ 90 h 330"/>
                  <a:gd name="T12" fmla="*/ 345 w 2550"/>
                  <a:gd name="T13" fmla="*/ 105 h 330"/>
                  <a:gd name="T14" fmla="*/ 390 w 2550"/>
                  <a:gd name="T15" fmla="*/ 120 h 330"/>
                  <a:gd name="T16" fmla="*/ 450 w 2550"/>
                  <a:gd name="T17" fmla="*/ 120 h 330"/>
                  <a:gd name="T18" fmla="*/ 495 w 2550"/>
                  <a:gd name="T19" fmla="*/ 135 h 330"/>
                  <a:gd name="T20" fmla="*/ 540 w 2550"/>
                  <a:gd name="T21" fmla="*/ 150 h 330"/>
                  <a:gd name="T22" fmla="*/ 600 w 2550"/>
                  <a:gd name="T23" fmla="*/ 150 h 330"/>
                  <a:gd name="T24" fmla="*/ 645 w 2550"/>
                  <a:gd name="T25" fmla="*/ 165 h 330"/>
                  <a:gd name="T26" fmla="*/ 690 w 2550"/>
                  <a:gd name="T27" fmla="*/ 180 h 330"/>
                  <a:gd name="T28" fmla="*/ 750 w 2550"/>
                  <a:gd name="T29" fmla="*/ 180 h 330"/>
                  <a:gd name="T30" fmla="*/ 795 w 2550"/>
                  <a:gd name="T31" fmla="*/ 195 h 330"/>
                  <a:gd name="T32" fmla="*/ 840 w 2550"/>
                  <a:gd name="T33" fmla="*/ 195 h 330"/>
                  <a:gd name="T34" fmla="*/ 900 w 2550"/>
                  <a:gd name="T35" fmla="*/ 210 h 330"/>
                  <a:gd name="T36" fmla="*/ 945 w 2550"/>
                  <a:gd name="T37" fmla="*/ 210 h 330"/>
                  <a:gd name="T38" fmla="*/ 990 w 2550"/>
                  <a:gd name="T39" fmla="*/ 225 h 330"/>
                  <a:gd name="T40" fmla="*/ 1050 w 2550"/>
                  <a:gd name="T41" fmla="*/ 225 h 330"/>
                  <a:gd name="T42" fmla="*/ 1095 w 2550"/>
                  <a:gd name="T43" fmla="*/ 240 h 330"/>
                  <a:gd name="T44" fmla="*/ 1140 w 2550"/>
                  <a:gd name="T45" fmla="*/ 240 h 330"/>
                  <a:gd name="T46" fmla="*/ 1200 w 2550"/>
                  <a:gd name="T47" fmla="*/ 240 h 330"/>
                  <a:gd name="T48" fmla="*/ 1245 w 2550"/>
                  <a:gd name="T49" fmla="*/ 255 h 330"/>
                  <a:gd name="T50" fmla="*/ 1290 w 2550"/>
                  <a:gd name="T51" fmla="*/ 255 h 330"/>
                  <a:gd name="T52" fmla="*/ 1350 w 2550"/>
                  <a:gd name="T53" fmla="*/ 255 h 330"/>
                  <a:gd name="T54" fmla="*/ 1395 w 2550"/>
                  <a:gd name="T55" fmla="*/ 270 h 330"/>
                  <a:gd name="T56" fmla="*/ 1440 w 2550"/>
                  <a:gd name="T57" fmla="*/ 270 h 330"/>
                  <a:gd name="T58" fmla="*/ 1500 w 2550"/>
                  <a:gd name="T59" fmla="*/ 270 h 330"/>
                  <a:gd name="T60" fmla="*/ 1545 w 2550"/>
                  <a:gd name="T61" fmla="*/ 270 h 330"/>
                  <a:gd name="T62" fmla="*/ 1590 w 2550"/>
                  <a:gd name="T63" fmla="*/ 285 h 330"/>
                  <a:gd name="T64" fmla="*/ 1635 w 2550"/>
                  <a:gd name="T65" fmla="*/ 285 h 330"/>
                  <a:gd name="T66" fmla="*/ 1695 w 2550"/>
                  <a:gd name="T67" fmla="*/ 285 h 330"/>
                  <a:gd name="T68" fmla="*/ 1740 w 2550"/>
                  <a:gd name="T69" fmla="*/ 285 h 330"/>
                  <a:gd name="T70" fmla="*/ 1785 w 2550"/>
                  <a:gd name="T71" fmla="*/ 285 h 330"/>
                  <a:gd name="T72" fmla="*/ 1845 w 2550"/>
                  <a:gd name="T73" fmla="*/ 300 h 330"/>
                  <a:gd name="T74" fmla="*/ 1890 w 2550"/>
                  <a:gd name="T75" fmla="*/ 300 h 330"/>
                  <a:gd name="T76" fmla="*/ 1935 w 2550"/>
                  <a:gd name="T77" fmla="*/ 300 h 330"/>
                  <a:gd name="T78" fmla="*/ 1995 w 2550"/>
                  <a:gd name="T79" fmla="*/ 300 h 330"/>
                  <a:gd name="T80" fmla="*/ 2040 w 2550"/>
                  <a:gd name="T81" fmla="*/ 300 h 330"/>
                  <a:gd name="T82" fmla="*/ 2085 w 2550"/>
                  <a:gd name="T83" fmla="*/ 315 h 330"/>
                  <a:gd name="T84" fmla="*/ 2145 w 2550"/>
                  <a:gd name="T85" fmla="*/ 315 h 330"/>
                  <a:gd name="T86" fmla="*/ 2190 w 2550"/>
                  <a:gd name="T87" fmla="*/ 315 h 330"/>
                  <a:gd name="T88" fmla="*/ 2235 w 2550"/>
                  <a:gd name="T89" fmla="*/ 315 h 330"/>
                  <a:gd name="T90" fmla="*/ 2295 w 2550"/>
                  <a:gd name="T91" fmla="*/ 315 h 330"/>
                  <a:gd name="T92" fmla="*/ 2340 w 2550"/>
                  <a:gd name="T93" fmla="*/ 315 h 330"/>
                  <a:gd name="T94" fmla="*/ 2385 w 2550"/>
                  <a:gd name="T95" fmla="*/ 315 h 330"/>
                  <a:gd name="T96" fmla="*/ 2445 w 2550"/>
                  <a:gd name="T97" fmla="*/ 315 h 330"/>
                  <a:gd name="T98" fmla="*/ 2490 w 2550"/>
                  <a:gd name="T99" fmla="*/ 315 h 330"/>
                  <a:gd name="T100" fmla="*/ 2535 w 2550"/>
                  <a:gd name="T10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50" h="330">
                    <a:moveTo>
                      <a:pt x="0" y="0"/>
                    </a:moveTo>
                    <a:lnTo>
                      <a:pt x="15" y="0"/>
                    </a:lnTo>
                    <a:lnTo>
                      <a:pt x="30" y="0"/>
                    </a:lnTo>
                    <a:lnTo>
                      <a:pt x="30" y="15"/>
                    </a:lnTo>
                    <a:lnTo>
                      <a:pt x="45" y="15"/>
                    </a:lnTo>
                    <a:lnTo>
                      <a:pt x="60" y="15"/>
                    </a:lnTo>
                    <a:lnTo>
                      <a:pt x="60" y="15"/>
                    </a:lnTo>
                    <a:lnTo>
                      <a:pt x="75" y="30"/>
                    </a:lnTo>
                    <a:lnTo>
                      <a:pt x="90" y="30"/>
                    </a:lnTo>
                    <a:lnTo>
                      <a:pt x="90" y="30"/>
                    </a:lnTo>
                    <a:lnTo>
                      <a:pt x="105" y="30"/>
                    </a:lnTo>
                    <a:lnTo>
                      <a:pt x="120" y="30"/>
                    </a:lnTo>
                    <a:lnTo>
                      <a:pt x="120" y="45"/>
                    </a:lnTo>
                    <a:lnTo>
                      <a:pt x="135" y="45"/>
                    </a:lnTo>
                    <a:lnTo>
                      <a:pt x="150" y="45"/>
                    </a:lnTo>
                    <a:lnTo>
                      <a:pt x="150" y="45"/>
                    </a:lnTo>
                    <a:lnTo>
                      <a:pt x="165" y="45"/>
                    </a:lnTo>
                    <a:lnTo>
                      <a:pt x="180" y="60"/>
                    </a:lnTo>
                    <a:lnTo>
                      <a:pt x="180" y="60"/>
                    </a:lnTo>
                    <a:lnTo>
                      <a:pt x="195" y="60"/>
                    </a:lnTo>
                    <a:lnTo>
                      <a:pt x="210" y="60"/>
                    </a:lnTo>
                    <a:lnTo>
                      <a:pt x="210" y="60"/>
                    </a:lnTo>
                    <a:lnTo>
                      <a:pt x="225" y="75"/>
                    </a:lnTo>
                    <a:lnTo>
                      <a:pt x="240" y="75"/>
                    </a:lnTo>
                    <a:lnTo>
                      <a:pt x="240" y="75"/>
                    </a:lnTo>
                    <a:lnTo>
                      <a:pt x="255" y="75"/>
                    </a:lnTo>
                    <a:lnTo>
                      <a:pt x="270" y="75"/>
                    </a:lnTo>
                    <a:lnTo>
                      <a:pt x="270" y="90"/>
                    </a:lnTo>
                    <a:lnTo>
                      <a:pt x="285" y="90"/>
                    </a:lnTo>
                    <a:lnTo>
                      <a:pt x="300" y="90"/>
                    </a:lnTo>
                    <a:lnTo>
                      <a:pt x="300" y="90"/>
                    </a:lnTo>
                    <a:lnTo>
                      <a:pt x="315" y="90"/>
                    </a:lnTo>
                    <a:lnTo>
                      <a:pt x="330" y="90"/>
                    </a:lnTo>
                    <a:lnTo>
                      <a:pt x="330" y="105"/>
                    </a:lnTo>
                    <a:lnTo>
                      <a:pt x="345" y="105"/>
                    </a:lnTo>
                    <a:lnTo>
                      <a:pt x="360" y="105"/>
                    </a:lnTo>
                    <a:lnTo>
                      <a:pt x="360" y="105"/>
                    </a:lnTo>
                    <a:lnTo>
                      <a:pt x="375" y="105"/>
                    </a:lnTo>
                    <a:lnTo>
                      <a:pt x="390" y="105"/>
                    </a:lnTo>
                    <a:lnTo>
                      <a:pt x="390" y="120"/>
                    </a:lnTo>
                    <a:lnTo>
                      <a:pt x="405" y="120"/>
                    </a:lnTo>
                    <a:lnTo>
                      <a:pt x="420" y="120"/>
                    </a:lnTo>
                    <a:lnTo>
                      <a:pt x="420" y="120"/>
                    </a:lnTo>
                    <a:lnTo>
                      <a:pt x="435" y="120"/>
                    </a:lnTo>
                    <a:lnTo>
                      <a:pt x="450" y="120"/>
                    </a:lnTo>
                    <a:lnTo>
                      <a:pt x="450" y="135"/>
                    </a:lnTo>
                    <a:lnTo>
                      <a:pt x="465" y="135"/>
                    </a:lnTo>
                    <a:lnTo>
                      <a:pt x="480" y="135"/>
                    </a:lnTo>
                    <a:lnTo>
                      <a:pt x="480" y="135"/>
                    </a:lnTo>
                    <a:lnTo>
                      <a:pt x="495" y="135"/>
                    </a:lnTo>
                    <a:lnTo>
                      <a:pt x="510" y="135"/>
                    </a:lnTo>
                    <a:lnTo>
                      <a:pt x="510" y="135"/>
                    </a:lnTo>
                    <a:lnTo>
                      <a:pt x="525" y="150"/>
                    </a:lnTo>
                    <a:lnTo>
                      <a:pt x="540" y="150"/>
                    </a:lnTo>
                    <a:lnTo>
                      <a:pt x="540" y="150"/>
                    </a:lnTo>
                    <a:lnTo>
                      <a:pt x="555" y="150"/>
                    </a:lnTo>
                    <a:lnTo>
                      <a:pt x="570" y="150"/>
                    </a:lnTo>
                    <a:lnTo>
                      <a:pt x="570" y="150"/>
                    </a:lnTo>
                    <a:lnTo>
                      <a:pt x="585" y="150"/>
                    </a:lnTo>
                    <a:lnTo>
                      <a:pt x="600" y="150"/>
                    </a:lnTo>
                    <a:lnTo>
                      <a:pt x="600" y="165"/>
                    </a:lnTo>
                    <a:lnTo>
                      <a:pt x="615" y="165"/>
                    </a:lnTo>
                    <a:lnTo>
                      <a:pt x="630" y="165"/>
                    </a:lnTo>
                    <a:lnTo>
                      <a:pt x="630" y="165"/>
                    </a:lnTo>
                    <a:lnTo>
                      <a:pt x="645" y="165"/>
                    </a:lnTo>
                    <a:lnTo>
                      <a:pt x="660" y="165"/>
                    </a:lnTo>
                    <a:lnTo>
                      <a:pt x="660" y="165"/>
                    </a:lnTo>
                    <a:lnTo>
                      <a:pt x="675" y="165"/>
                    </a:lnTo>
                    <a:lnTo>
                      <a:pt x="690" y="180"/>
                    </a:lnTo>
                    <a:lnTo>
                      <a:pt x="690" y="180"/>
                    </a:lnTo>
                    <a:lnTo>
                      <a:pt x="705" y="180"/>
                    </a:lnTo>
                    <a:lnTo>
                      <a:pt x="720" y="180"/>
                    </a:lnTo>
                    <a:lnTo>
                      <a:pt x="720" y="180"/>
                    </a:lnTo>
                    <a:lnTo>
                      <a:pt x="735" y="180"/>
                    </a:lnTo>
                    <a:lnTo>
                      <a:pt x="750" y="180"/>
                    </a:lnTo>
                    <a:lnTo>
                      <a:pt x="750" y="180"/>
                    </a:lnTo>
                    <a:lnTo>
                      <a:pt x="765" y="180"/>
                    </a:lnTo>
                    <a:lnTo>
                      <a:pt x="780" y="195"/>
                    </a:lnTo>
                    <a:lnTo>
                      <a:pt x="780" y="195"/>
                    </a:lnTo>
                    <a:lnTo>
                      <a:pt x="795" y="195"/>
                    </a:lnTo>
                    <a:lnTo>
                      <a:pt x="810" y="195"/>
                    </a:lnTo>
                    <a:lnTo>
                      <a:pt x="810" y="195"/>
                    </a:lnTo>
                    <a:lnTo>
                      <a:pt x="825" y="195"/>
                    </a:lnTo>
                    <a:lnTo>
                      <a:pt x="840" y="195"/>
                    </a:lnTo>
                    <a:lnTo>
                      <a:pt x="840" y="195"/>
                    </a:lnTo>
                    <a:lnTo>
                      <a:pt x="855" y="195"/>
                    </a:lnTo>
                    <a:lnTo>
                      <a:pt x="870" y="210"/>
                    </a:lnTo>
                    <a:lnTo>
                      <a:pt x="870" y="210"/>
                    </a:lnTo>
                    <a:lnTo>
                      <a:pt x="885" y="210"/>
                    </a:lnTo>
                    <a:lnTo>
                      <a:pt x="900" y="210"/>
                    </a:lnTo>
                    <a:lnTo>
                      <a:pt x="900" y="210"/>
                    </a:lnTo>
                    <a:lnTo>
                      <a:pt x="915" y="210"/>
                    </a:lnTo>
                    <a:lnTo>
                      <a:pt x="930" y="210"/>
                    </a:lnTo>
                    <a:lnTo>
                      <a:pt x="930" y="210"/>
                    </a:lnTo>
                    <a:lnTo>
                      <a:pt x="945" y="210"/>
                    </a:lnTo>
                    <a:lnTo>
                      <a:pt x="960" y="210"/>
                    </a:lnTo>
                    <a:lnTo>
                      <a:pt x="960" y="210"/>
                    </a:lnTo>
                    <a:lnTo>
                      <a:pt x="975" y="225"/>
                    </a:lnTo>
                    <a:lnTo>
                      <a:pt x="990" y="225"/>
                    </a:lnTo>
                    <a:lnTo>
                      <a:pt x="990" y="225"/>
                    </a:lnTo>
                    <a:lnTo>
                      <a:pt x="1005" y="225"/>
                    </a:lnTo>
                    <a:lnTo>
                      <a:pt x="1020" y="225"/>
                    </a:lnTo>
                    <a:lnTo>
                      <a:pt x="1020" y="225"/>
                    </a:lnTo>
                    <a:lnTo>
                      <a:pt x="1035" y="225"/>
                    </a:lnTo>
                    <a:lnTo>
                      <a:pt x="1050" y="225"/>
                    </a:lnTo>
                    <a:lnTo>
                      <a:pt x="1050" y="225"/>
                    </a:lnTo>
                    <a:lnTo>
                      <a:pt x="1065" y="225"/>
                    </a:lnTo>
                    <a:lnTo>
                      <a:pt x="1080" y="225"/>
                    </a:lnTo>
                    <a:lnTo>
                      <a:pt x="1080" y="225"/>
                    </a:lnTo>
                    <a:lnTo>
                      <a:pt x="1095" y="240"/>
                    </a:lnTo>
                    <a:lnTo>
                      <a:pt x="1110" y="240"/>
                    </a:lnTo>
                    <a:lnTo>
                      <a:pt x="1110" y="240"/>
                    </a:lnTo>
                    <a:lnTo>
                      <a:pt x="1125" y="240"/>
                    </a:lnTo>
                    <a:lnTo>
                      <a:pt x="1140" y="240"/>
                    </a:lnTo>
                    <a:lnTo>
                      <a:pt x="1140" y="240"/>
                    </a:lnTo>
                    <a:lnTo>
                      <a:pt x="1155" y="240"/>
                    </a:lnTo>
                    <a:lnTo>
                      <a:pt x="1170" y="240"/>
                    </a:lnTo>
                    <a:lnTo>
                      <a:pt x="1170" y="240"/>
                    </a:lnTo>
                    <a:lnTo>
                      <a:pt x="1185" y="240"/>
                    </a:lnTo>
                    <a:lnTo>
                      <a:pt x="1200" y="240"/>
                    </a:lnTo>
                    <a:lnTo>
                      <a:pt x="1200" y="240"/>
                    </a:lnTo>
                    <a:lnTo>
                      <a:pt x="1215" y="240"/>
                    </a:lnTo>
                    <a:lnTo>
                      <a:pt x="1230" y="255"/>
                    </a:lnTo>
                    <a:lnTo>
                      <a:pt x="1230" y="255"/>
                    </a:lnTo>
                    <a:lnTo>
                      <a:pt x="1245" y="255"/>
                    </a:lnTo>
                    <a:lnTo>
                      <a:pt x="1260" y="255"/>
                    </a:lnTo>
                    <a:lnTo>
                      <a:pt x="1260" y="255"/>
                    </a:lnTo>
                    <a:lnTo>
                      <a:pt x="1275" y="255"/>
                    </a:lnTo>
                    <a:lnTo>
                      <a:pt x="1290" y="255"/>
                    </a:lnTo>
                    <a:lnTo>
                      <a:pt x="1290" y="255"/>
                    </a:lnTo>
                    <a:lnTo>
                      <a:pt x="1305" y="255"/>
                    </a:lnTo>
                    <a:lnTo>
                      <a:pt x="1320" y="255"/>
                    </a:lnTo>
                    <a:lnTo>
                      <a:pt x="1320" y="255"/>
                    </a:lnTo>
                    <a:lnTo>
                      <a:pt x="1335" y="255"/>
                    </a:lnTo>
                    <a:lnTo>
                      <a:pt x="1350" y="255"/>
                    </a:lnTo>
                    <a:lnTo>
                      <a:pt x="1350" y="255"/>
                    </a:lnTo>
                    <a:lnTo>
                      <a:pt x="1365" y="255"/>
                    </a:lnTo>
                    <a:lnTo>
                      <a:pt x="1380" y="255"/>
                    </a:lnTo>
                    <a:lnTo>
                      <a:pt x="1380" y="270"/>
                    </a:lnTo>
                    <a:lnTo>
                      <a:pt x="1395" y="270"/>
                    </a:lnTo>
                    <a:lnTo>
                      <a:pt x="1410" y="270"/>
                    </a:lnTo>
                    <a:lnTo>
                      <a:pt x="1410" y="270"/>
                    </a:lnTo>
                    <a:lnTo>
                      <a:pt x="1425" y="270"/>
                    </a:lnTo>
                    <a:lnTo>
                      <a:pt x="1440" y="270"/>
                    </a:lnTo>
                    <a:lnTo>
                      <a:pt x="1440" y="270"/>
                    </a:lnTo>
                    <a:lnTo>
                      <a:pt x="1455" y="270"/>
                    </a:lnTo>
                    <a:lnTo>
                      <a:pt x="1470" y="270"/>
                    </a:lnTo>
                    <a:lnTo>
                      <a:pt x="1470" y="270"/>
                    </a:lnTo>
                    <a:lnTo>
                      <a:pt x="1485" y="270"/>
                    </a:lnTo>
                    <a:lnTo>
                      <a:pt x="1500" y="270"/>
                    </a:lnTo>
                    <a:lnTo>
                      <a:pt x="1500" y="270"/>
                    </a:lnTo>
                    <a:lnTo>
                      <a:pt x="1515" y="270"/>
                    </a:lnTo>
                    <a:lnTo>
                      <a:pt x="1530" y="270"/>
                    </a:lnTo>
                    <a:lnTo>
                      <a:pt x="1530" y="270"/>
                    </a:lnTo>
                    <a:lnTo>
                      <a:pt x="1545" y="270"/>
                    </a:lnTo>
                    <a:lnTo>
                      <a:pt x="1545" y="270"/>
                    </a:lnTo>
                    <a:lnTo>
                      <a:pt x="1560" y="270"/>
                    </a:lnTo>
                    <a:lnTo>
                      <a:pt x="1575" y="285"/>
                    </a:lnTo>
                    <a:lnTo>
                      <a:pt x="1575" y="285"/>
                    </a:lnTo>
                    <a:lnTo>
                      <a:pt x="1590" y="285"/>
                    </a:lnTo>
                    <a:lnTo>
                      <a:pt x="1605" y="285"/>
                    </a:lnTo>
                    <a:lnTo>
                      <a:pt x="1605" y="285"/>
                    </a:lnTo>
                    <a:lnTo>
                      <a:pt x="1620" y="285"/>
                    </a:lnTo>
                    <a:lnTo>
                      <a:pt x="1635" y="285"/>
                    </a:lnTo>
                    <a:lnTo>
                      <a:pt x="1635" y="285"/>
                    </a:lnTo>
                    <a:lnTo>
                      <a:pt x="1650" y="285"/>
                    </a:lnTo>
                    <a:lnTo>
                      <a:pt x="1665" y="285"/>
                    </a:lnTo>
                    <a:lnTo>
                      <a:pt x="1665" y="285"/>
                    </a:lnTo>
                    <a:lnTo>
                      <a:pt x="1680" y="285"/>
                    </a:lnTo>
                    <a:lnTo>
                      <a:pt x="1695" y="285"/>
                    </a:lnTo>
                    <a:lnTo>
                      <a:pt x="1695" y="285"/>
                    </a:lnTo>
                    <a:lnTo>
                      <a:pt x="1710" y="285"/>
                    </a:lnTo>
                    <a:lnTo>
                      <a:pt x="1725" y="285"/>
                    </a:lnTo>
                    <a:lnTo>
                      <a:pt x="1725" y="285"/>
                    </a:lnTo>
                    <a:lnTo>
                      <a:pt x="1740" y="285"/>
                    </a:lnTo>
                    <a:lnTo>
                      <a:pt x="1755" y="285"/>
                    </a:lnTo>
                    <a:lnTo>
                      <a:pt x="1755" y="285"/>
                    </a:lnTo>
                    <a:lnTo>
                      <a:pt x="1770" y="285"/>
                    </a:lnTo>
                    <a:lnTo>
                      <a:pt x="1785" y="285"/>
                    </a:lnTo>
                    <a:lnTo>
                      <a:pt x="1785" y="285"/>
                    </a:lnTo>
                    <a:lnTo>
                      <a:pt x="1800" y="300"/>
                    </a:lnTo>
                    <a:lnTo>
                      <a:pt x="1815" y="300"/>
                    </a:lnTo>
                    <a:lnTo>
                      <a:pt x="1815" y="300"/>
                    </a:lnTo>
                    <a:lnTo>
                      <a:pt x="1830" y="300"/>
                    </a:lnTo>
                    <a:lnTo>
                      <a:pt x="1845" y="300"/>
                    </a:lnTo>
                    <a:lnTo>
                      <a:pt x="1845" y="300"/>
                    </a:lnTo>
                    <a:lnTo>
                      <a:pt x="1860" y="300"/>
                    </a:lnTo>
                    <a:lnTo>
                      <a:pt x="1875" y="300"/>
                    </a:lnTo>
                    <a:lnTo>
                      <a:pt x="1875" y="300"/>
                    </a:lnTo>
                    <a:lnTo>
                      <a:pt x="1890" y="300"/>
                    </a:lnTo>
                    <a:lnTo>
                      <a:pt x="1905" y="300"/>
                    </a:lnTo>
                    <a:lnTo>
                      <a:pt x="1905" y="300"/>
                    </a:lnTo>
                    <a:lnTo>
                      <a:pt x="1920" y="300"/>
                    </a:lnTo>
                    <a:lnTo>
                      <a:pt x="1935" y="300"/>
                    </a:lnTo>
                    <a:lnTo>
                      <a:pt x="1935" y="300"/>
                    </a:lnTo>
                    <a:lnTo>
                      <a:pt x="1950" y="300"/>
                    </a:lnTo>
                    <a:lnTo>
                      <a:pt x="1965" y="300"/>
                    </a:lnTo>
                    <a:lnTo>
                      <a:pt x="1965" y="300"/>
                    </a:lnTo>
                    <a:lnTo>
                      <a:pt x="1980" y="300"/>
                    </a:lnTo>
                    <a:lnTo>
                      <a:pt x="1995" y="300"/>
                    </a:lnTo>
                    <a:lnTo>
                      <a:pt x="1995" y="300"/>
                    </a:lnTo>
                    <a:lnTo>
                      <a:pt x="2010" y="300"/>
                    </a:lnTo>
                    <a:lnTo>
                      <a:pt x="2025" y="300"/>
                    </a:lnTo>
                    <a:lnTo>
                      <a:pt x="2025" y="300"/>
                    </a:lnTo>
                    <a:lnTo>
                      <a:pt x="2040" y="300"/>
                    </a:lnTo>
                    <a:lnTo>
                      <a:pt x="2055" y="300"/>
                    </a:lnTo>
                    <a:lnTo>
                      <a:pt x="2055" y="300"/>
                    </a:lnTo>
                    <a:lnTo>
                      <a:pt x="2070" y="300"/>
                    </a:lnTo>
                    <a:lnTo>
                      <a:pt x="2085" y="300"/>
                    </a:lnTo>
                    <a:lnTo>
                      <a:pt x="2085" y="315"/>
                    </a:lnTo>
                    <a:lnTo>
                      <a:pt x="2100" y="315"/>
                    </a:lnTo>
                    <a:lnTo>
                      <a:pt x="2115" y="315"/>
                    </a:lnTo>
                    <a:lnTo>
                      <a:pt x="2115" y="315"/>
                    </a:lnTo>
                    <a:lnTo>
                      <a:pt x="2130" y="315"/>
                    </a:lnTo>
                    <a:lnTo>
                      <a:pt x="2145" y="315"/>
                    </a:lnTo>
                    <a:lnTo>
                      <a:pt x="2145" y="315"/>
                    </a:lnTo>
                    <a:lnTo>
                      <a:pt x="2160" y="315"/>
                    </a:lnTo>
                    <a:lnTo>
                      <a:pt x="2175" y="315"/>
                    </a:lnTo>
                    <a:lnTo>
                      <a:pt x="2175" y="315"/>
                    </a:lnTo>
                    <a:lnTo>
                      <a:pt x="2190" y="315"/>
                    </a:lnTo>
                    <a:lnTo>
                      <a:pt x="2205" y="315"/>
                    </a:lnTo>
                    <a:lnTo>
                      <a:pt x="2205" y="315"/>
                    </a:lnTo>
                    <a:lnTo>
                      <a:pt x="2220" y="315"/>
                    </a:lnTo>
                    <a:lnTo>
                      <a:pt x="2235" y="315"/>
                    </a:lnTo>
                    <a:lnTo>
                      <a:pt x="2235" y="315"/>
                    </a:lnTo>
                    <a:lnTo>
                      <a:pt x="2250" y="315"/>
                    </a:lnTo>
                    <a:lnTo>
                      <a:pt x="2265" y="315"/>
                    </a:lnTo>
                    <a:lnTo>
                      <a:pt x="2265" y="315"/>
                    </a:lnTo>
                    <a:lnTo>
                      <a:pt x="2280" y="315"/>
                    </a:lnTo>
                    <a:lnTo>
                      <a:pt x="2295" y="315"/>
                    </a:lnTo>
                    <a:lnTo>
                      <a:pt x="2295" y="315"/>
                    </a:lnTo>
                    <a:lnTo>
                      <a:pt x="2310" y="315"/>
                    </a:lnTo>
                    <a:lnTo>
                      <a:pt x="2325" y="315"/>
                    </a:lnTo>
                    <a:lnTo>
                      <a:pt x="2325" y="315"/>
                    </a:lnTo>
                    <a:lnTo>
                      <a:pt x="2340" y="315"/>
                    </a:lnTo>
                    <a:lnTo>
                      <a:pt x="2355" y="315"/>
                    </a:lnTo>
                    <a:lnTo>
                      <a:pt x="2355" y="315"/>
                    </a:lnTo>
                    <a:lnTo>
                      <a:pt x="2370" y="315"/>
                    </a:lnTo>
                    <a:lnTo>
                      <a:pt x="2385" y="315"/>
                    </a:lnTo>
                    <a:lnTo>
                      <a:pt x="2385" y="315"/>
                    </a:lnTo>
                    <a:lnTo>
                      <a:pt x="2400" y="315"/>
                    </a:lnTo>
                    <a:lnTo>
                      <a:pt x="2415" y="315"/>
                    </a:lnTo>
                    <a:lnTo>
                      <a:pt x="2415" y="315"/>
                    </a:lnTo>
                    <a:lnTo>
                      <a:pt x="2430" y="315"/>
                    </a:lnTo>
                    <a:lnTo>
                      <a:pt x="2445" y="315"/>
                    </a:lnTo>
                    <a:lnTo>
                      <a:pt x="2445" y="315"/>
                    </a:lnTo>
                    <a:lnTo>
                      <a:pt x="2460" y="315"/>
                    </a:lnTo>
                    <a:lnTo>
                      <a:pt x="2475" y="315"/>
                    </a:lnTo>
                    <a:lnTo>
                      <a:pt x="2475" y="315"/>
                    </a:lnTo>
                    <a:lnTo>
                      <a:pt x="2490" y="315"/>
                    </a:lnTo>
                    <a:lnTo>
                      <a:pt x="2505" y="315"/>
                    </a:lnTo>
                    <a:lnTo>
                      <a:pt x="2505" y="330"/>
                    </a:lnTo>
                    <a:lnTo>
                      <a:pt x="2520" y="330"/>
                    </a:lnTo>
                    <a:lnTo>
                      <a:pt x="2535" y="330"/>
                    </a:lnTo>
                    <a:lnTo>
                      <a:pt x="2535" y="330"/>
                    </a:lnTo>
                    <a:lnTo>
                      <a:pt x="2550" y="33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44" name="Group 133">
              <a:extLst>
                <a:ext uri="{FF2B5EF4-FFF2-40B4-BE49-F238E27FC236}">
                  <a16:creationId xmlns:a16="http://schemas.microsoft.com/office/drawing/2014/main" id="{FC486B34-02D3-0E5A-B46B-1FD84A564221}"/>
                </a:ext>
              </a:extLst>
            </p:cNvPr>
            <p:cNvGrpSpPr>
              <a:grpSpLocks noChangeAspect="1"/>
            </p:cNvGrpSpPr>
            <p:nvPr/>
          </p:nvGrpSpPr>
          <p:grpSpPr bwMode="auto">
            <a:xfrm>
              <a:off x="2857" y="5828"/>
              <a:ext cx="5925" cy="225"/>
              <a:chOff x="2857" y="5828"/>
              <a:chExt cx="5925" cy="225"/>
            </a:xfrm>
          </p:grpSpPr>
          <p:sp>
            <p:nvSpPr>
              <p:cNvPr id="546" name="Freeform 134">
                <a:extLst>
                  <a:ext uri="{FF2B5EF4-FFF2-40B4-BE49-F238E27FC236}">
                    <a16:creationId xmlns:a16="http://schemas.microsoft.com/office/drawing/2014/main" id="{B62A574D-77AE-8186-3FE0-1167B5391530}"/>
                  </a:ext>
                </a:extLst>
              </p:cNvPr>
              <p:cNvSpPr>
                <a:spLocks noChangeAspect="1"/>
              </p:cNvSpPr>
              <p:nvPr/>
            </p:nvSpPr>
            <p:spPr bwMode="auto">
              <a:xfrm flipV="1">
                <a:off x="2857" y="5828"/>
                <a:ext cx="3375" cy="224"/>
              </a:xfrm>
              <a:custGeom>
                <a:avLst/>
                <a:gdLst>
                  <a:gd name="T0" fmla="*/ 45 w 2535"/>
                  <a:gd name="T1" fmla="*/ 90 w 2535"/>
                  <a:gd name="T2" fmla="*/ 135 w 2535"/>
                  <a:gd name="T3" fmla="*/ 180 w 2535"/>
                  <a:gd name="T4" fmla="*/ 240 w 2535"/>
                  <a:gd name="T5" fmla="*/ 285 w 2535"/>
                  <a:gd name="T6" fmla="*/ 330 w 2535"/>
                  <a:gd name="T7" fmla="*/ 390 w 2535"/>
                  <a:gd name="T8" fmla="*/ 435 w 2535"/>
                  <a:gd name="T9" fmla="*/ 480 w 2535"/>
                  <a:gd name="T10" fmla="*/ 540 w 2535"/>
                  <a:gd name="T11" fmla="*/ 585 w 2535"/>
                  <a:gd name="T12" fmla="*/ 630 w 2535"/>
                  <a:gd name="T13" fmla="*/ 690 w 2535"/>
                  <a:gd name="T14" fmla="*/ 735 w 2535"/>
                  <a:gd name="T15" fmla="*/ 780 w 2535"/>
                  <a:gd name="T16" fmla="*/ 840 w 2535"/>
                  <a:gd name="T17" fmla="*/ 885 w 2535"/>
                  <a:gd name="T18" fmla="*/ 930 w 2535"/>
                  <a:gd name="T19" fmla="*/ 990 w 2535"/>
                  <a:gd name="T20" fmla="*/ 1035 w 2535"/>
                  <a:gd name="T21" fmla="*/ 1080 w 2535"/>
                  <a:gd name="T22" fmla="*/ 1140 w 2535"/>
                  <a:gd name="T23" fmla="*/ 1185 w 2535"/>
                  <a:gd name="T24" fmla="*/ 1230 w 2535"/>
                  <a:gd name="T25" fmla="*/ 1290 w 2535"/>
                  <a:gd name="T26" fmla="*/ 1335 w 2535"/>
                  <a:gd name="T27" fmla="*/ 1380 w 2535"/>
                  <a:gd name="T28" fmla="*/ 1440 w 2535"/>
                  <a:gd name="T29" fmla="*/ 1485 w 2535"/>
                  <a:gd name="T30" fmla="*/ 1530 w 2535"/>
                  <a:gd name="T31" fmla="*/ 1590 w 2535"/>
                  <a:gd name="T32" fmla="*/ 1635 w 2535"/>
                  <a:gd name="T33" fmla="*/ 1680 w 2535"/>
                  <a:gd name="T34" fmla="*/ 1740 w 2535"/>
                  <a:gd name="T35" fmla="*/ 1785 w 2535"/>
                  <a:gd name="T36" fmla="*/ 1830 w 2535"/>
                  <a:gd name="T37" fmla="*/ 1890 w 2535"/>
                  <a:gd name="T38" fmla="*/ 1935 w 2535"/>
                  <a:gd name="T39" fmla="*/ 1980 w 2535"/>
                  <a:gd name="T40" fmla="*/ 2040 w 2535"/>
                  <a:gd name="T41" fmla="*/ 2085 w 2535"/>
                  <a:gd name="T42" fmla="*/ 2130 w 2535"/>
                  <a:gd name="T43" fmla="*/ 2175 w 2535"/>
                  <a:gd name="T44" fmla="*/ 2235 w 2535"/>
                  <a:gd name="T45" fmla="*/ 2280 w 2535"/>
                  <a:gd name="T46" fmla="*/ 2325 w 2535"/>
                  <a:gd name="T47" fmla="*/ 2385 w 2535"/>
                  <a:gd name="T48" fmla="*/ 2430 w 2535"/>
                  <a:gd name="T49" fmla="*/ 2475 w 2535"/>
                  <a:gd name="T50" fmla="*/ 2535 w 253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35">
                    <a:moveTo>
                      <a:pt x="0" y="0"/>
                    </a:moveTo>
                    <a:lnTo>
                      <a:pt x="15" y="0"/>
                    </a:lnTo>
                    <a:lnTo>
                      <a:pt x="15" y="0"/>
                    </a:lnTo>
                    <a:lnTo>
                      <a:pt x="30" y="0"/>
                    </a:lnTo>
                    <a:lnTo>
                      <a:pt x="45" y="0"/>
                    </a:lnTo>
                    <a:lnTo>
                      <a:pt x="45" y="0"/>
                    </a:lnTo>
                    <a:lnTo>
                      <a:pt x="60" y="0"/>
                    </a:lnTo>
                    <a:lnTo>
                      <a:pt x="75" y="0"/>
                    </a:lnTo>
                    <a:lnTo>
                      <a:pt x="75" y="0"/>
                    </a:lnTo>
                    <a:lnTo>
                      <a:pt x="90" y="0"/>
                    </a:lnTo>
                    <a:lnTo>
                      <a:pt x="105"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60" y="0"/>
                    </a:lnTo>
                    <a:lnTo>
                      <a:pt x="1560" y="0"/>
                    </a:lnTo>
                    <a:lnTo>
                      <a:pt x="1575" y="0"/>
                    </a:lnTo>
                    <a:lnTo>
                      <a:pt x="1590" y="0"/>
                    </a:lnTo>
                    <a:lnTo>
                      <a:pt x="1590" y="0"/>
                    </a:lnTo>
                    <a:lnTo>
                      <a:pt x="1605" y="0"/>
                    </a:lnTo>
                    <a:lnTo>
                      <a:pt x="1620" y="0"/>
                    </a:lnTo>
                    <a:lnTo>
                      <a:pt x="1620" y="0"/>
                    </a:lnTo>
                    <a:lnTo>
                      <a:pt x="1635" y="0"/>
                    </a:lnTo>
                    <a:lnTo>
                      <a:pt x="1650" y="0"/>
                    </a:lnTo>
                    <a:lnTo>
                      <a:pt x="1650" y="0"/>
                    </a:lnTo>
                    <a:lnTo>
                      <a:pt x="1665" y="0"/>
                    </a:lnTo>
                    <a:lnTo>
                      <a:pt x="1680" y="0"/>
                    </a:lnTo>
                    <a:lnTo>
                      <a:pt x="1680" y="0"/>
                    </a:lnTo>
                    <a:lnTo>
                      <a:pt x="1695" y="0"/>
                    </a:lnTo>
                    <a:lnTo>
                      <a:pt x="1710" y="0"/>
                    </a:lnTo>
                    <a:lnTo>
                      <a:pt x="1710" y="0"/>
                    </a:lnTo>
                    <a:lnTo>
                      <a:pt x="1725" y="0"/>
                    </a:lnTo>
                    <a:lnTo>
                      <a:pt x="1740" y="0"/>
                    </a:lnTo>
                    <a:lnTo>
                      <a:pt x="1740" y="0"/>
                    </a:lnTo>
                    <a:lnTo>
                      <a:pt x="1755" y="0"/>
                    </a:lnTo>
                    <a:lnTo>
                      <a:pt x="1770" y="0"/>
                    </a:lnTo>
                    <a:lnTo>
                      <a:pt x="1770" y="0"/>
                    </a:lnTo>
                    <a:lnTo>
                      <a:pt x="1785" y="0"/>
                    </a:lnTo>
                    <a:lnTo>
                      <a:pt x="1800" y="0"/>
                    </a:lnTo>
                    <a:lnTo>
                      <a:pt x="1800" y="0"/>
                    </a:lnTo>
                    <a:lnTo>
                      <a:pt x="1815" y="0"/>
                    </a:lnTo>
                    <a:lnTo>
                      <a:pt x="1830" y="0"/>
                    </a:lnTo>
                    <a:lnTo>
                      <a:pt x="1830" y="0"/>
                    </a:lnTo>
                    <a:lnTo>
                      <a:pt x="1845" y="0"/>
                    </a:lnTo>
                    <a:lnTo>
                      <a:pt x="1860" y="0"/>
                    </a:lnTo>
                    <a:lnTo>
                      <a:pt x="1860" y="0"/>
                    </a:lnTo>
                    <a:lnTo>
                      <a:pt x="1875" y="0"/>
                    </a:lnTo>
                    <a:lnTo>
                      <a:pt x="1890" y="0"/>
                    </a:lnTo>
                    <a:lnTo>
                      <a:pt x="1890" y="0"/>
                    </a:lnTo>
                    <a:lnTo>
                      <a:pt x="1905" y="0"/>
                    </a:lnTo>
                    <a:lnTo>
                      <a:pt x="1920" y="0"/>
                    </a:lnTo>
                    <a:lnTo>
                      <a:pt x="1920" y="0"/>
                    </a:lnTo>
                    <a:lnTo>
                      <a:pt x="1935" y="0"/>
                    </a:lnTo>
                    <a:lnTo>
                      <a:pt x="1950" y="0"/>
                    </a:lnTo>
                    <a:lnTo>
                      <a:pt x="1950" y="0"/>
                    </a:lnTo>
                    <a:lnTo>
                      <a:pt x="1965" y="0"/>
                    </a:lnTo>
                    <a:lnTo>
                      <a:pt x="1980" y="0"/>
                    </a:lnTo>
                    <a:lnTo>
                      <a:pt x="1980" y="0"/>
                    </a:lnTo>
                    <a:lnTo>
                      <a:pt x="1995" y="0"/>
                    </a:lnTo>
                    <a:lnTo>
                      <a:pt x="2010" y="0"/>
                    </a:lnTo>
                    <a:lnTo>
                      <a:pt x="2010" y="0"/>
                    </a:lnTo>
                    <a:lnTo>
                      <a:pt x="2025" y="0"/>
                    </a:lnTo>
                    <a:lnTo>
                      <a:pt x="2040" y="0"/>
                    </a:lnTo>
                    <a:lnTo>
                      <a:pt x="2040" y="0"/>
                    </a:lnTo>
                    <a:lnTo>
                      <a:pt x="2055" y="0"/>
                    </a:lnTo>
                    <a:lnTo>
                      <a:pt x="2070"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47" name="Freeform 135">
                <a:extLst>
                  <a:ext uri="{FF2B5EF4-FFF2-40B4-BE49-F238E27FC236}">
                    <a16:creationId xmlns:a16="http://schemas.microsoft.com/office/drawing/2014/main" id="{EE6B4FB6-C088-1AFD-3A04-DFA2DB14AD4D}"/>
                  </a:ext>
                </a:extLst>
              </p:cNvPr>
              <p:cNvSpPr>
                <a:spLocks noChangeAspect="1"/>
              </p:cNvSpPr>
              <p:nvPr/>
            </p:nvSpPr>
            <p:spPr bwMode="auto">
              <a:xfrm>
                <a:off x="6232" y="6052"/>
                <a:ext cx="2550" cy="1"/>
              </a:xfrm>
              <a:custGeom>
                <a:avLst/>
                <a:gdLst>
                  <a:gd name="T0" fmla="*/ 45 w 2550"/>
                  <a:gd name="T1" fmla="*/ 90 w 2550"/>
                  <a:gd name="T2" fmla="*/ 150 w 2550"/>
                  <a:gd name="T3" fmla="*/ 195 w 2550"/>
                  <a:gd name="T4" fmla="*/ 240 w 2550"/>
                  <a:gd name="T5" fmla="*/ 300 w 2550"/>
                  <a:gd name="T6" fmla="*/ 345 w 2550"/>
                  <a:gd name="T7" fmla="*/ 390 w 2550"/>
                  <a:gd name="T8" fmla="*/ 450 w 2550"/>
                  <a:gd name="T9" fmla="*/ 495 w 2550"/>
                  <a:gd name="T10" fmla="*/ 540 w 2550"/>
                  <a:gd name="T11" fmla="*/ 600 w 2550"/>
                  <a:gd name="T12" fmla="*/ 645 w 2550"/>
                  <a:gd name="T13" fmla="*/ 690 w 2550"/>
                  <a:gd name="T14" fmla="*/ 750 w 2550"/>
                  <a:gd name="T15" fmla="*/ 795 w 2550"/>
                  <a:gd name="T16" fmla="*/ 840 w 2550"/>
                  <a:gd name="T17" fmla="*/ 900 w 2550"/>
                  <a:gd name="T18" fmla="*/ 945 w 2550"/>
                  <a:gd name="T19" fmla="*/ 990 w 2550"/>
                  <a:gd name="T20" fmla="*/ 1050 w 2550"/>
                  <a:gd name="T21" fmla="*/ 1095 w 2550"/>
                  <a:gd name="T22" fmla="*/ 1140 w 2550"/>
                  <a:gd name="T23" fmla="*/ 1200 w 2550"/>
                  <a:gd name="T24" fmla="*/ 1245 w 2550"/>
                  <a:gd name="T25" fmla="*/ 1290 w 2550"/>
                  <a:gd name="T26" fmla="*/ 1350 w 2550"/>
                  <a:gd name="T27" fmla="*/ 1395 w 2550"/>
                  <a:gd name="T28" fmla="*/ 1440 w 2550"/>
                  <a:gd name="T29" fmla="*/ 1500 w 2550"/>
                  <a:gd name="T30" fmla="*/ 1545 w 2550"/>
                  <a:gd name="T31" fmla="*/ 1590 w 2550"/>
                  <a:gd name="T32" fmla="*/ 1635 w 2550"/>
                  <a:gd name="T33" fmla="*/ 1695 w 2550"/>
                  <a:gd name="T34" fmla="*/ 1740 w 2550"/>
                  <a:gd name="T35" fmla="*/ 1785 w 2550"/>
                  <a:gd name="T36" fmla="*/ 1845 w 2550"/>
                  <a:gd name="T37" fmla="*/ 1890 w 2550"/>
                  <a:gd name="T38" fmla="*/ 1935 w 2550"/>
                  <a:gd name="T39" fmla="*/ 1995 w 2550"/>
                  <a:gd name="T40" fmla="*/ 2040 w 2550"/>
                  <a:gd name="T41" fmla="*/ 2085 w 2550"/>
                  <a:gd name="T42" fmla="*/ 2145 w 2550"/>
                  <a:gd name="T43" fmla="*/ 2190 w 2550"/>
                  <a:gd name="T44" fmla="*/ 2235 w 2550"/>
                  <a:gd name="T45" fmla="*/ 2295 w 2550"/>
                  <a:gd name="T46" fmla="*/ 2340 w 2550"/>
                  <a:gd name="T47" fmla="*/ 2385 w 2550"/>
                  <a:gd name="T48" fmla="*/ 2445 w 2550"/>
                  <a:gd name="T49" fmla="*/ 2490 w 2550"/>
                  <a:gd name="T50" fmla="*/ 2535 w 255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2550">
                    <a:moveTo>
                      <a:pt x="0" y="0"/>
                    </a:moveTo>
                    <a:lnTo>
                      <a:pt x="15" y="0"/>
                    </a:lnTo>
                    <a:lnTo>
                      <a:pt x="30" y="0"/>
                    </a:lnTo>
                    <a:lnTo>
                      <a:pt x="30" y="0"/>
                    </a:lnTo>
                    <a:lnTo>
                      <a:pt x="45" y="0"/>
                    </a:lnTo>
                    <a:lnTo>
                      <a:pt x="60" y="0"/>
                    </a:lnTo>
                    <a:lnTo>
                      <a:pt x="60" y="0"/>
                    </a:lnTo>
                    <a:lnTo>
                      <a:pt x="75" y="0"/>
                    </a:lnTo>
                    <a:lnTo>
                      <a:pt x="90" y="0"/>
                    </a:lnTo>
                    <a:lnTo>
                      <a:pt x="90" y="0"/>
                    </a:lnTo>
                    <a:lnTo>
                      <a:pt x="105" y="0"/>
                    </a:lnTo>
                    <a:lnTo>
                      <a:pt x="120" y="0"/>
                    </a:lnTo>
                    <a:lnTo>
                      <a:pt x="120" y="0"/>
                    </a:lnTo>
                    <a:lnTo>
                      <a:pt x="135" y="0"/>
                    </a:lnTo>
                    <a:lnTo>
                      <a:pt x="150" y="0"/>
                    </a:lnTo>
                    <a:lnTo>
                      <a:pt x="150" y="0"/>
                    </a:lnTo>
                    <a:lnTo>
                      <a:pt x="165" y="0"/>
                    </a:lnTo>
                    <a:lnTo>
                      <a:pt x="180" y="0"/>
                    </a:lnTo>
                    <a:lnTo>
                      <a:pt x="180" y="0"/>
                    </a:lnTo>
                    <a:lnTo>
                      <a:pt x="195" y="0"/>
                    </a:lnTo>
                    <a:lnTo>
                      <a:pt x="210" y="0"/>
                    </a:lnTo>
                    <a:lnTo>
                      <a:pt x="210" y="0"/>
                    </a:lnTo>
                    <a:lnTo>
                      <a:pt x="225" y="0"/>
                    </a:lnTo>
                    <a:lnTo>
                      <a:pt x="240" y="0"/>
                    </a:lnTo>
                    <a:lnTo>
                      <a:pt x="240" y="0"/>
                    </a:lnTo>
                    <a:lnTo>
                      <a:pt x="255" y="0"/>
                    </a:lnTo>
                    <a:lnTo>
                      <a:pt x="270" y="0"/>
                    </a:lnTo>
                    <a:lnTo>
                      <a:pt x="270" y="0"/>
                    </a:lnTo>
                    <a:lnTo>
                      <a:pt x="285" y="0"/>
                    </a:lnTo>
                    <a:lnTo>
                      <a:pt x="300" y="0"/>
                    </a:lnTo>
                    <a:lnTo>
                      <a:pt x="300" y="0"/>
                    </a:lnTo>
                    <a:lnTo>
                      <a:pt x="315" y="0"/>
                    </a:lnTo>
                    <a:lnTo>
                      <a:pt x="330" y="0"/>
                    </a:lnTo>
                    <a:lnTo>
                      <a:pt x="330" y="0"/>
                    </a:lnTo>
                    <a:lnTo>
                      <a:pt x="345" y="0"/>
                    </a:lnTo>
                    <a:lnTo>
                      <a:pt x="360" y="0"/>
                    </a:lnTo>
                    <a:lnTo>
                      <a:pt x="360" y="0"/>
                    </a:lnTo>
                    <a:lnTo>
                      <a:pt x="375" y="0"/>
                    </a:lnTo>
                    <a:lnTo>
                      <a:pt x="390" y="0"/>
                    </a:lnTo>
                    <a:lnTo>
                      <a:pt x="390" y="0"/>
                    </a:lnTo>
                    <a:lnTo>
                      <a:pt x="405" y="0"/>
                    </a:lnTo>
                    <a:lnTo>
                      <a:pt x="420" y="0"/>
                    </a:lnTo>
                    <a:lnTo>
                      <a:pt x="420" y="0"/>
                    </a:lnTo>
                    <a:lnTo>
                      <a:pt x="435" y="0"/>
                    </a:lnTo>
                    <a:lnTo>
                      <a:pt x="450" y="0"/>
                    </a:lnTo>
                    <a:lnTo>
                      <a:pt x="450" y="0"/>
                    </a:lnTo>
                    <a:lnTo>
                      <a:pt x="465" y="0"/>
                    </a:lnTo>
                    <a:lnTo>
                      <a:pt x="480" y="0"/>
                    </a:lnTo>
                    <a:lnTo>
                      <a:pt x="480" y="0"/>
                    </a:lnTo>
                    <a:lnTo>
                      <a:pt x="495" y="0"/>
                    </a:lnTo>
                    <a:lnTo>
                      <a:pt x="510" y="0"/>
                    </a:lnTo>
                    <a:lnTo>
                      <a:pt x="510" y="0"/>
                    </a:lnTo>
                    <a:lnTo>
                      <a:pt x="525" y="0"/>
                    </a:lnTo>
                    <a:lnTo>
                      <a:pt x="540" y="0"/>
                    </a:lnTo>
                    <a:lnTo>
                      <a:pt x="540" y="0"/>
                    </a:lnTo>
                    <a:lnTo>
                      <a:pt x="555" y="0"/>
                    </a:lnTo>
                    <a:lnTo>
                      <a:pt x="570" y="0"/>
                    </a:lnTo>
                    <a:lnTo>
                      <a:pt x="570" y="0"/>
                    </a:lnTo>
                    <a:lnTo>
                      <a:pt x="585" y="0"/>
                    </a:lnTo>
                    <a:lnTo>
                      <a:pt x="600" y="0"/>
                    </a:lnTo>
                    <a:lnTo>
                      <a:pt x="600" y="0"/>
                    </a:lnTo>
                    <a:lnTo>
                      <a:pt x="615" y="0"/>
                    </a:lnTo>
                    <a:lnTo>
                      <a:pt x="630" y="0"/>
                    </a:lnTo>
                    <a:lnTo>
                      <a:pt x="630" y="0"/>
                    </a:lnTo>
                    <a:lnTo>
                      <a:pt x="645" y="0"/>
                    </a:lnTo>
                    <a:lnTo>
                      <a:pt x="660" y="0"/>
                    </a:lnTo>
                    <a:lnTo>
                      <a:pt x="660" y="0"/>
                    </a:lnTo>
                    <a:lnTo>
                      <a:pt x="675" y="0"/>
                    </a:lnTo>
                    <a:lnTo>
                      <a:pt x="690" y="0"/>
                    </a:lnTo>
                    <a:lnTo>
                      <a:pt x="690" y="0"/>
                    </a:lnTo>
                    <a:lnTo>
                      <a:pt x="705" y="0"/>
                    </a:lnTo>
                    <a:lnTo>
                      <a:pt x="720" y="0"/>
                    </a:lnTo>
                    <a:lnTo>
                      <a:pt x="720" y="0"/>
                    </a:lnTo>
                    <a:lnTo>
                      <a:pt x="735" y="0"/>
                    </a:lnTo>
                    <a:lnTo>
                      <a:pt x="750" y="0"/>
                    </a:lnTo>
                    <a:lnTo>
                      <a:pt x="750" y="0"/>
                    </a:lnTo>
                    <a:lnTo>
                      <a:pt x="765" y="0"/>
                    </a:lnTo>
                    <a:lnTo>
                      <a:pt x="780" y="0"/>
                    </a:lnTo>
                    <a:lnTo>
                      <a:pt x="780" y="0"/>
                    </a:lnTo>
                    <a:lnTo>
                      <a:pt x="795" y="0"/>
                    </a:lnTo>
                    <a:lnTo>
                      <a:pt x="810" y="0"/>
                    </a:lnTo>
                    <a:lnTo>
                      <a:pt x="810" y="0"/>
                    </a:lnTo>
                    <a:lnTo>
                      <a:pt x="825" y="0"/>
                    </a:lnTo>
                    <a:lnTo>
                      <a:pt x="840" y="0"/>
                    </a:lnTo>
                    <a:lnTo>
                      <a:pt x="840" y="0"/>
                    </a:lnTo>
                    <a:lnTo>
                      <a:pt x="855" y="0"/>
                    </a:lnTo>
                    <a:lnTo>
                      <a:pt x="870" y="0"/>
                    </a:lnTo>
                    <a:lnTo>
                      <a:pt x="870" y="0"/>
                    </a:lnTo>
                    <a:lnTo>
                      <a:pt x="885" y="0"/>
                    </a:lnTo>
                    <a:lnTo>
                      <a:pt x="900" y="0"/>
                    </a:lnTo>
                    <a:lnTo>
                      <a:pt x="900" y="0"/>
                    </a:lnTo>
                    <a:lnTo>
                      <a:pt x="915" y="0"/>
                    </a:lnTo>
                    <a:lnTo>
                      <a:pt x="930" y="0"/>
                    </a:lnTo>
                    <a:lnTo>
                      <a:pt x="930" y="0"/>
                    </a:lnTo>
                    <a:lnTo>
                      <a:pt x="945" y="0"/>
                    </a:lnTo>
                    <a:lnTo>
                      <a:pt x="960" y="0"/>
                    </a:lnTo>
                    <a:lnTo>
                      <a:pt x="960" y="0"/>
                    </a:lnTo>
                    <a:lnTo>
                      <a:pt x="975" y="0"/>
                    </a:lnTo>
                    <a:lnTo>
                      <a:pt x="990" y="0"/>
                    </a:lnTo>
                    <a:lnTo>
                      <a:pt x="990" y="0"/>
                    </a:lnTo>
                    <a:lnTo>
                      <a:pt x="1005" y="0"/>
                    </a:lnTo>
                    <a:lnTo>
                      <a:pt x="1020" y="0"/>
                    </a:lnTo>
                    <a:lnTo>
                      <a:pt x="1020" y="0"/>
                    </a:lnTo>
                    <a:lnTo>
                      <a:pt x="1035" y="0"/>
                    </a:lnTo>
                    <a:lnTo>
                      <a:pt x="1050" y="0"/>
                    </a:lnTo>
                    <a:lnTo>
                      <a:pt x="1050" y="0"/>
                    </a:lnTo>
                    <a:lnTo>
                      <a:pt x="1065" y="0"/>
                    </a:lnTo>
                    <a:lnTo>
                      <a:pt x="1080" y="0"/>
                    </a:lnTo>
                    <a:lnTo>
                      <a:pt x="1080" y="0"/>
                    </a:lnTo>
                    <a:lnTo>
                      <a:pt x="1095" y="0"/>
                    </a:lnTo>
                    <a:lnTo>
                      <a:pt x="1110" y="0"/>
                    </a:lnTo>
                    <a:lnTo>
                      <a:pt x="1110" y="0"/>
                    </a:lnTo>
                    <a:lnTo>
                      <a:pt x="1125" y="0"/>
                    </a:lnTo>
                    <a:lnTo>
                      <a:pt x="1140" y="0"/>
                    </a:lnTo>
                    <a:lnTo>
                      <a:pt x="1140" y="0"/>
                    </a:lnTo>
                    <a:lnTo>
                      <a:pt x="1155" y="0"/>
                    </a:lnTo>
                    <a:lnTo>
                      <a:pt x="1170" y="0"/>
                    </a:lnTo>
                    <a:lnTo>
                      <a:pt x="1170" y="0"/>
                    </a:lnTo>
                    <a:lnTo>
                      <a:pt x="1185" y="0"/>
                    </a:lnTo>
                    <a:lnTo>
                      <a:pt x="1200" y="0"/>
                    </a:lnTo>
                    <a:lnTo>
                      <a:pt x="1200" y="0"/>
                    </a:lnTo>
                    <a:lnTo>
                      <a:pt x="1215" y="0"/>
                    </a:lnTo>
                    <a:lnTo>
                      <a:pt x="1230" y="0"/>
                    </a:lnTo>
                    <a:lnTo>
                      <a:pt x="1230" y="0"/>
                    </a:lnTo>
                    <a:lnTo>
                      <a:pt x="1245" y="0"/>
                    </a:lnTo>
                    <a:lnTo>
                      <a:pt x="1260" y="0"/>
                    </a:lnTo>
                    <a:lnTo>
                      <a:pt x="1260" y="0"/>
                    </a:lnTo>
                    <a:lnTo>
                      <a:pt x="1275" y="0"/>
                    </a:lnTo>
                    <a:lnTo>
                      <a:pt x="1290" y="0"/>
                    </a:lnTo>
                    <a:lnTo>
                      <a:pt x="1290" y="0"/>
                    </a:lnTo>
                    <a:lnTo>
                      <a:pt x="1305" y="0"/>
                    </a:lnTo>
                    <a:lnTo>
                      <a:pt x="1320" y="0"/>
                    </a:lnTo>
                    <a:lnTo>
                      <a:pt x="1320" y="0"/>
                    </a:lnTo>
                    <a:lnTo>
                      <a:pt x="1335" y="0"/>
                    </a:lnTo>
                    <a:lnTo>
                      <a:pt x="1350" y="0"/>
                    </a:lnTo>
                    <a:lnTo>
                      <a:pt x="1350" y="0"/>
                    </a:lnTo>
                    <a:lnTo>
                      <a:pt x="1365" y="0"/>
                    </a:lnTo>
                    <a:lnTo>
                      <a:pt x="1380" y="0"/>
                    </a:lnTo>
                    <a:lnTo>
                      <a:pt x="1380" y="0"/>
                    </a:lnTo>
                    <a:lnTo>
                      <a:pt x="1395" y="0"/>
                    </a:lnTo>
                    <a:lnTo>
                      <a:pt x="1410" y="0"/>
                    </a:lnTo>
                    <a:lnTo>
                      <a:pt x="1410" y="0"/>
                    </a:lnTo>
                    <a:lnTo>
                      <a:pt x="1425" y="0"/>
                    </a:lnTo>
                    <a:lnTo>
                      <a:pt x="1440" y="0"/>
                    </a:lnTo>
                    <a:lnTo>
                      <a:pt x="1440" y="0"/>
                    </a:lnTo>
                    <a:lnTo>
                      <a:pt x="1455" y="0"/>
                    </a:lnTo>
                    <a:lnTo>
                      <a:pt x="1470" y="0"/>
                    </a:lnTo>
                    <a:lnTo>
                      <a:pt x="1470" y="0"/>
                    </a:lnTo>
                    <a:lnTo>
                      <a:pt x="1485" y="0"/>
                    </a:lnTo>
                    <a:lnTo>
                      <a:pt x="1500" y="0"/>
                    </a:lnTo>
                    <a:lnTo>
                      <a:pt x="1500" y="0"/>
                    </a:lnTo>
                    <a:lnTo>
                      <a:pt x="1515" y="0"/>
                    </a:lnTo>
                    <a:lnTo>
                      <a:pt x="1530" y="0"/>
                    </a:lnTo>
                    <a:lnTo>
                      <a:pt x="1530" y="0"/>
                    </a:lnTo>
                    <a:lnTo>
                      <a:pt x="1545" y="0"/>
                    </a:lnTo>
                    <a:lnTo>
                      <a:pt x="1545" y="0"/>
                    </a:lnTo>
                    <a:lnTo>
                      <a:pt x="1560" y="0"/>
                    </a:lnTo>
                    <a:lnTo>
                      <a:pt x="1575" y="0"/>
                    </a:lnTo>
                    <a:lnTo>
                      <a:pt x="1575" y="0"/>
                    </a:lnTo>
                    <a:lnTo>
                      <a:pt x="1590" y="0"/>
                    </a:lnTo>
                    <a:lnTo>
                      <a:pt x="1605" y="0"/>
                    </a:lnTo>
                    <a:lnTo>
                      <a:pt x="1605" y="0"/>
                    </a:lnTo>
                    <a:lnTo>
                      <a:pt x="1620" y="0"/>
                    </a:lnTo>
                    <a:lnTo>
                      <a:pt x="1635" y="0"/>
                    </a:lnTo>
                    <a:lnTo>
                      <a:pt x="1635" y="0"/>
                    </a:lnTo>
                    <a:lnTo>
                      <a:pt x="1650" y="0"/>
                    </a:lnTo>
                    <a:lnTo>
                      <a:pt x="1665" y="0"/>
                    </a:lnTo>
                    <a:lnTo>
                      <a:pt x="1665" y="0"/>
                    </a:lnTo>
                    <a:lnTo>
                      <a:pt x="1680" y="0"/>
                    </a:lnTo>
                    <a:lnTo>
                      <a:pt x="1695" y="0"/>
                    </a:lnTo>
                    <a:lnTo>
                      <a:pt x="1695" y="0"/>
                    </a:lnTo>
                    <a:lnTo>
                      <a:pt x="1710" y="0"/>
                    </a:lnTo>
                    <a:lnTo>
                      <a:pt x="1725" y="0"/>
                    </a:lnTo>
                    <a:lnTo>
                      <a:pt x="1725" y="0"/>
                    </a:lnTo>
                    <a:lnTo>
                      <a:pt x="1740" y="0"/>
                    </a:lnTo>
                    <a:lnTo>
                      <a:pt x="1755" y="0"/>
                    </a:lnTo>
                    <a:lnTo>
                      <a:pt x="1755" y="0"/>
                    </a:lnTo>
                    <a:lnTo>
                      <a:pt x="1770" y="0"/>
                    </a:lnTo>
                    <a:lnTo>
                      <a:pt x="1785" y="0"/>
                    </a:lnTo>
                    <a:lnTo>
                      <a:pt x="1785" y="0"/>
                    </a:lnTo>
                    <a:lnTo>
                      <a:pt x="1800" y="0"/>
                    </a:lnTo>
                    <a:lnTo>
                      <a:pt x="1815" y="0"/>
                    </a:lnTo>
                    <a:lnTo>
                      <a:pt x="1815" y="0"/>
                    </a:lnTo>
                    <a:lnTo>
                      <a:pt x="1830" y="0"/>
                    </a:lnTo>
                    <a:lnTo>
                      <a:pt x="1845" y="0"/>
                    </a:lnTo>
                    <a:lnTo>
                      <a:pt x="1845" y="0"/>
                    </a:lnTo>
                    <a:lnTo>
                      <a:pt x="1860" y="0"/>
                    </a:lnTo>
                    <a:lnTo>
                      <a:pt x="1875" y="0"/>
                    </a:lnTo>
                    <a:lnTo>
                      <a:pt x="1875" y="0"/>
                    </a:lnTo>
                    <a:lnTo>
                      <a:pt x="1890" y="0"/>
                    </a:lnTo>
                    <a:lnTo>
                      <a:pt x="1905" y="0"/>
                    </a:lnTo>
                    <a:lnTo>
                      <a:pt x="1905" y="0"/>
                    </a:lnTo>
                    <a:lnTo>
                      <a:pt x="1920" y="0"/>
                    </a:lnTo>
                    <a:lnTo>
                      <a:pt x="1935" y="0"/>
                    </a:lnTo>
                    <a:lnTo>
                      <a:pt x="1935" y="0"/>
                    </a:lnTo>
                    <a:lnTo>
                      <a:pt x="1950" y="0"/>
                    </a:lnTo>
                    <a:lnTo>
                      <a:pt x="1965" y="0"/>
                    </a:lnTo>
                    <a:lnTo>
                      <a:pt x="1965" y="0"/>
                    </a:lnTo>
                    <a:lnTo>
                      <a:pt x="1980" y="0"/>
                    </a:lnTo>
                    <a:lnTo>
                      <a:pt x="1995" y="0"/>
                    </a:lnTo>
                    <a:lnTo>
                      <a:pt x="1995" y="0"/>
                    </a:lnTo>
                    <a:lnTo>
                      <a:pt x="2010" y="0"/>
                    </a:lnTo>
                    <a:lnTo>
                      <a:pt x="2025" y="0"/>
                    </a:lnTo>
                    <a:lnTo>
                      <a:pt x="2025" y="0"/>
                    </a:lnTo>
                    <a:lnTo>
                      <a:pt x="2040" y="0"/>
                    </a:lnTo>
                    <a:lnTo>
                      <a:pt x="2055" y="0"/>
                    </a:lnTo>
                    <a:lnTo>
                      <a:pt x="2055" y="0"/>
                    </a:lnTo>
                    <a:lnTo>
                      <a:pt x="2070" y="0"/>
                    </a:lnTo>
                    <a:lnTo>
                      <a:pt x="2085" y="0"/>
                    </a:lnTo>
                    <a:lnTo>
                      <a:pt x="2085" y="0"/>
                    </a:lnTo>
                    <a:lnTo>
                      <a:pt x="2100" y="0"/>
                    </a:lnTo>
                    <a:lnTo>
                      <a:pt x="2115" y="0"/>
                    </a:lnTo>
                    <a:lnTo>
                      <a:pt x="2115" y="0"/>
                    </a:lnTo>
                    <a:lnTo>
                      <a:pt x="2130" y="0"/>
                    </a:lnTo>
                    <a:lnTo>
                      <a:pt x="2145" y="0"/>
                    </a:lnTo>
                    <a:lnTo>
                      <a:pt x="2145" y="0"/>
                    </a:lnTo>
                    <a:lnTo>
                      <a:pt x="2160" y="0"/>
                    </a:lnTo>
                    <a:lnTo>
                      <a:pt x="2175" y="0"/>
                    </a:lnTo>
                    <a:lnTo>
                      <a:pt x="2175" y="0"/>
                    </a:lnTo>
                    <a:lnTo>
                      <a:pt x="2190" y="0"/>
                    </a:lnTo>
                    <a:lnTo>
                      <a:pt x="2205" y="0"/>
                    </a:lnTo>
                    <a:lnTo>
                      <a:pt x="2205" y="0"/>
                    </a:lnTo>
                    <a:lnTo>
                      <a:pt x="2220" y="0"/>
                    </a:lnTo>
                    <a:lnTo>
                      <a:pt x="2235" y="0"/>
                    </a:lnTo>
                    <a:lnTo>
                      <a:pt x="2235" y="0"/>
                    </a:lnTo>
                    <a:lnTo>
                      <a:pt x="2250" y="0"/>
                    </a:lnTo>
                    <a:lnTo>
                      <a:pt x="2265" y="0"/>
                    </a:lnTo>
                    <a:lnTo>
                      <a:pt x="2265" y="0"/>
                    </a:lnTo>
                    <a:lnTo>
                      <a:pt x="2280" y="0"/>
                    </a:lnTo>
                    <a:lnTo>
                      <a:pt x="2295" y="0"/>
                    </a:lnTo>
                    <a:lnTo>
                      <a:pt x="2295" y="0"/>
                    </a:lnTo>
                    <a:lnTo>
                      <a:pt x="2310" y="0"/>
                    </a:lnTo>
                    <a:lnTo>
                      <a:pt x="2325" y="0"/>
                    </a:lnTo>
                    <a:lnTo>
                      <a:pt x="2325" y="0"/>
                    </a:lnTo>
                    <a:lnTo>
                      <a:pt x="2340" y="0"/>
                    </a:lnTo>
                    <a:lnTo>
                      <a:pt x="2355" y="0"/>
                    </a:lnTo>
                    <a:lnTo>
                      <a:pt x="2355" y="0"/>
                    </a:lnTo>
                    <a:lnTo>
                      <a:pt x="2370" y="0"/>
                    </a:lnTo>
                    <a:lnTo>
                      <a:pt x="2385" y="0"/>
                    </a:lnTo>
                    <a:lnTo>
                      <a:pt x="2385" y="0"/>
                    </a:lnTo>
                    <a:lnTo>
                      <a:pt x="2400" y="0"/>
                    </a:lnTo>
                    <a:lnTo>
                      <a:pt x="2415" y="0"/>
                    </a:lnTo>
                    <a:lnTo>
                      <a:pt x="2415" y="0"/>
                    </a:lnTo>
                    <a:lnTo>
                      <a:pt x="2430" y="0"/>
                    </a:lnTo>
                    <a:lnTo>
                      <a:pt x="2445" y="0"/>
                    </a:lnTo>
                    <a:lnTo>
                      <a:pt x="2445" y="0"/>
                    </a:lnTo>
                    <a:lnTo>
                      <a:pt x="2460" y="0"/>
                    </a:lnTo>
                    <a:lnTo>
                      <a:pt x="2475" y="0"/>
                    </a:lnTo>
                    <a:lnTo>
                      <a:pt x="2475" y="0"/>
                    </a:lnTo>
                    <a:lnTo>
                      <a:pt x="2490" y="0"/>
                    </a:lnTo>
                    <a:lnTo>
                      <a:pt x="2505" y="0"/>
                    </a:lnTo>
                    <a:lnTo>
                      <a:pt x="2505" y="0"/>
                    </a:lnTo>
                    <a:lnTo>
                      <a:pt x="2520" y="0"/>
                    </a:lnTo>
                    <a:lnTo>
                      <a:pt x="2535" y="0"/>
                    </a:lnTo>
                    <a:lnTo>
                      <a:pt x="2535" y="0"/>
                    </a:lnTo>
                    <a:lnTo>
                      <a:pt x="255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sp>
          <p:nvSpPr>
            <p:cNvPr id="545" name="Oval 136">
              <a:extLst>
                <a:ext uri="{FF2B5EF4-FFF2-40B4-BE49-F238E27FC236}">
                  <a16:creationId xmlns:a16="http://schemas.microsoft.com/office/drawing/2014/main" id="{BB97D6E7-18F5-D1F6-6847-212061D1FDC1}"/>
                </a:ext>
              </a:extLst>
            </p:cNvPr>
            <p:cNvSpPr>
              <a:spLocks noChangeAspect="1" noChangeArrowheads="1"/>
            </p:cNvSpPr>
            <p:nvPr/>
          </p:nvSpPr>
          <p:spPr bwMode="auto">
            <a:xfrm>
              <a:off x="5047" y="600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pic>
        <p:nvPicPr>
          <p:cNvPr id="3" name="Picture 27" descr="1">
            <a:extLst>
              <a:ext uri="{FF2B5EF4-FFF2-40B4-BE49-F238E27FC236}">
                <a16:creationId xmlns:a16="http://schemas.microsoft.com/office/drawing/2014/main" id="{2A21BA43-911C-F644-BF5E-FAD97F342E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18821" y="1934179"/>
            <a:ext cx="1596271" cy="161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5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4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4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48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1">
            <a:extLst>
              <a:ext uri="{FF2B5EF4-FFF2-40B4-BE49-F238E27FC236}">
                <a16:creationId xmlns:a16="http://schemas.microsoft.com/office/drawing/2014/main" id="{F4A0F676-F616-089F-653A-54B3E1A58CB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549" y="1488359"/>
            <a:ext cx="3473071" cy="2451868"/>
          </a:xfrm>
          <a:prstGeom prst="rect">
            <a:avLst/>
          </a:prstGeom>
          <a:noFill/>
          <a:ln>
            <a:noFill/>
          </a:ln>
        </p:spPr>
      </p:pic>
      <p:pic>
        <p:nvPicPr>
          <p:cNvPr id="13" name="Grafik 12" descr="1">
            <a:extLst>
              <a:ext uri="{FF2B5EF4-FFF2-40B4-BE49-F238E27FC236}">
                <a16:creationId xmlns:a16="http://schemas.microsoft.com/office/drawing/2014/main" id="{4F9C99C8-FB69-5150-240B-589ED0BA07E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641" y="4067227"/>
            <a:ext cx="3473071" cy="2506678"/>
          </a:xfrm>
          <a:prstGeom prst="rect">
            <a:avLst/>
          </a:prstGeom>
          <a:noFill/>
          <a:ln>
            <a:noFill/>
          </a:ln>
        </p:spPr>
      </p:pic>
      <p:graphicFrame>
        <p:nvGraphicFramePr>
          <p:cNvPr id="15" name="Objekt 14">
            <a:extLst>
              <a:ext uri="{FF2B5EF4-FFF2-40B4-BE49-F238E27FC236}">
                <a16:creationId xmlns:a16="http://schemas.microsoft.com/office/drawing/2014/main" id="{9671067C-EFB0-9D2D-28FA-DEE458771B5A}"/>
              </a:ext>
            </a:extLst>
          </p:cNvPr>
          <p:cNvGraphicFramePr>
            <a:graphicFrameLocks noChangeAspect="1"/>
          </p:cNvGraphicFramePr>
          <p:nvPr>
            <p:extLst>
              <p:ext uri="{D42A27DB-BD31-4B8C-83A1-F6EECF244321}">
                <p14:modId xmlns:p14="http://schemas.microsoft.com/office/powerpoint/2010/main" val="3993308949"/>
              </p:ext>
            </p:extLst>
          </p:nvPr>
        </p:nvGraphicFramePr>
        <p:xfrm>
          <a:off x="1070690" y="1018727"/>
          <a:ext cx="2290348" cy="757957"/>
        </p:xfrm>
        <a:graphic>
          <a:graphicData uri="http://schemas.openxmlformats.org/presentationml/2006/ole">
            <mc:AlternateContent xmlns:mc="http://schemas.openxmlformats.org/markup-compatibility/2006">
              <mc:Choice xmlns:v="urn:schemas-microsoft-com:vml" Requires="v">
                <p:oleObj name="Equation" r:id="rId4" imgW="1333500" imgH="482600" progId="Equation.DSMT4">
                  <p:embed/>
                </p:oleObj>
              </mc:Choice>
              <mc:Fallback>
                <p:oleObj name="Equation" r:id="rId4" imgW="1333500" imgH="482600" progId="Equation.DSMT4">
                  <p:embed/>
                  <p:pic>
                    <p:nvPicPr>
                      <p:cNvPr id="21" name="Objekt 20">
                        <a:extLst>
                          <a:ext uri="{FF2B5EF4-FFF2-40B4-BE49-F238E27FC236}">
                            <a16:creationId xmlns:a16="http://schemas.microsoft.com/office/drawing/2014/main" id="{09114DB9-4F53-E3A1-9FE5-9F03C9F0F0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690" y="1018727"/>
                        <a:ext cx="2290348" cy="757957"/>
                      </a:xfrm>
                      <a:prstGeom prst="rect">
                        <a:avLst/>
                      </a:prstGeom>
                      <a:noFill/>
                    </p:spPr>
                  </p:pic>
                </p:oleObj>
              </mc:Fallback>
            </mc:AlternateContent>
          </a:graphicData>
        </a:graphic>
      </p:graphicFrame>
      <p:sp>
        <p:nvSpPr>
          <p:cNvPr id="17" name="Textfeld 16">
            <a:extLst>
              <a:ext uri="{FF2B5EF4-FFF2-40B4-BE49-F238E27FC236}">
                <a16:creationId xmlns:a16="http://schemas.microsoft.com/office/drawing/2014/main" id="{793AF4BB-8326-B210-7EC5-B0F2B1067ED4}"/>
              </a:ext>
            </a:extLst>
          </p:cNvPr>
          <p:cNvSpPr txBox="1"/>
          <p:nvPr/>
        </p:nvSpPr>
        <p:spPr>
          <a:xfrm>
            <a:off x="988541" y="504370"/>
            <a:ext cx="7554097" cy="400110"/>
          </a:xfrm>
          <a:prstGeom prst="rect">
            <a:avLst/>
          </a:prstGeom>
          <a:noFill/>
        </p:spPr>
        <p:txBody>
          <a:bodyPr wrap="square">
            <a:spAutoFit/>
          </a:bodyPr>
          <a:lstStyle/>
          <a:p>
            <a:r>
              <a:rPr lang="de-CH" altLang="de-DE" sz="2000" i="0" dirty="0">
                <a:latin typeface="Arial" panose="020B0604020202020204" pitchFamily="34" charset="0"/>
                <a:cs typeface="Arial" panose="020B0604020202020204" pitchFamily="34" charset="0"/>
              </a:rPr>
              <a:t>Quadrat der Wellenfunktion Wasserstoff-Atom, Grundzustand</a:t>
            </a:r>
          </a:p>
        </p:txBody>
      </p:sp>
      <p:sp>
        <p:nvSpPr>
          <p:cNvPr id="18" name="Textfeld 17">
            <a:extLst>
              <a:ext uri="{FF2B5EF4-FFF2-40B4-BE49-F238E27FC236}">
                <a16:creationId xmlns:a16="http://schemas.microsoft.com/office/drawing/2014/main" id="{F830A6A5-7103-5655-649C-7CB80ACCAA42}"/>
              </a:ext>
            </a:extLst>
          </p:cNvPr>
          <p:cNvSpPr txBox="1"/>
          <p:nvPr/>
        </p:nvSpPr>
        <p:spPr>
          <a:xfrm>
            <a:off x="4580237" y="2323070"/>
            <a:ext cx="6137190" cy="646331"/>
          </a:xfrm>
          <a:prstGeom prst="rect">
            <a:avLst/>
          </a:prstGeom>
          <a:noFill/>
        </p:spPr>
        <p:txBody>
          <a:bodyPr wrap="square" rtlCol="0">
            <a:spAutoFit/>
          </a:bodyPr>
          <a:lstStyle/>
          <a:p>
            <a:r>
              <a:rPr lang="de-CH" dirty="0"/>
              <a:t>Aufenthaltswahrscheinlichkeit des Elektrons in einem Raumvolumen</a:t>
            </a:r>
          </a:p>
        </p:txBody>
      </p:sp>
      <p:sp>
        <p:nvSpPr>
          <p:cNvPr id="19" name="Textfeld 18">
            <a:extLst>
              <a:ext uri="{FF2B5EF4-FFF2-40B4-BE49-F238E27FC236}">
                <a16:creationId xmlns:a16="http://schemas.microsoft.com/office/drawing/2014/main" id="{8867F50C-6DD2-5A83-84A9-150DD2733A26}"/>
              </a:ext>
            </a:extLst>
          </p:cNvPr>
          <p:cNvSpPr txBox="1"/>
          <p:nvPr/>
        </p:nvSpPr>
        <p:spPr>
          <a:xfrm>
            <a:off x="4580237" y="4067227"/>
            <a:ext cx="5914768" cy="646331"/>
          </a:xfrm>
          <a:prstGeom prst="rect">
            <a:avLst/>
          </a:prstGeom>
          <a:noFill/>
        </p:spPr>
        <p:txBody>
          <a:bodyPr wrap="square" rtlCol="0">
            <a:spAutoFit/>
          </a:bodyPr>
          <a:lstStyle/>
          <a:p>
            <a:r>
              <a:rPr lang="de-CH" dirty="0"/>
              <a:t>Aufenthaltswahrscheinlichkeit des Elektrons in Kugelschalen; Definition einer Elektronenschale</a:t>
            </a:r>
          </a:p>
        </p:txBody>
      </p:sp>
      <p:pic>
        <p:nvPicPr>
          <p:cNvPr id="20" name="Grafik 19" descr="1">
            <a:extLst>
              <a:ext uri="{FF2B5EF4-FFF2-40B4-BE49-F238E27FC236}">
                <a16:creationId xmlns:a16="http://schemas.microsoft.com/office/drawing/2014/main" id="{165D569A-BFC7-E181-8DD6-5D935385FF7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40413" y="4719335"/>
            <a:ext cx="2032233" cy="1854570"/>
          </a:xfrm>
          <a:prstGeom prst="rect">
            <a:avLst/>
          </a:prstGeom>
          <a:noFill/>
          <a:ln>
            <a:noFill/>
          </a:ln>
        </p:spPr>
      </p:pic>
    </p:spTree>
    <p:extLst>
      <p:ext uri="{BB962C8B-B14F-4D97-AF65-F5344CB8AC3E}">
        <p14:creationId xmlns:p14="http://schemas.microsoft.com/office/powerpoint/2010/main" val="169920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1595-A0A7-668E-E15B-A83BA3667771}"/>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9F58EB67-919D-3497-AFCE-F6906822F95E}"/>
              </a:ext>
            </a:extLst>
          </p:cNvPr>
          <p:cNvSpPr txBox="1"/>
          <p:nvPr/>
        </p:nvSpPr>
        <p:spPr>
          <a:xfrm>
            <a:off x="345989" y="584886"/>
            <a:ext cx="8896865" cy="707886"/>
          </a:xfrm>
          <a:prstGeom prst="rect">
            <a:avLst/>
          </a:prstGeom>
          <a:noFill/>
        </p:spPr>
        <p:txBody>
          <a:bodyPr wrap="square" rtlCol="0">
            <a:spAutoFit/>
          </a:bodyPr>
          <a:lstStyle/>
          <a:p>
            <a:r>
              <a:rPr lang="de-CH" sz="2000" dirty="0"/>
              <a:t>Wasserstoff-Atom, erster angeregter Zustand, eine + drei Wellenfunktionen</a:t>
            </a:r>
          </a:p>
          <a:p>
            <a:r>
              <a:rPr lang="de-CH" sz="2000" dirty="0"/>
              <a:t>2s-Wellenfunktion</a:t>
            </a:r>
          </a:p>
        </p:txBody>
      </p:sp>
      <p:sp>
        <p:nvSpPr>
          <p:cNvPr id="3" name="Rectangle 2">
            <a:extLst>
              <a:ext uri="{FF2B5EF4-FFF2-40B4-BE49-F238E27FC236}">
                <a16:creationId xmlns:a16="http://schemas.microsoft.com/office/drawing/2014/main" id="{D39AFC40-E22B-5E24-96F3-B4E4DCB73313}"/>
              </a:ext>
            </a:extLst>
          </p:cNvPr>
          <p:cNvSpPr>
            <a:spLocks noChangeArrowheads="1"/>
          </p:cNvSpPr>
          <p:nvPr/>
        </p:nvSpPr>
        <p:spPr bwMode="auto">
          <a:xfrm>
            <a:off x="315049" y="122380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5" name="Objekt 4">
            <a:extLst>
              <a:ext uri="{FF2B5EF4-FFF2-40B4-BE49-F238E27FC236}">
                <a16:creationId xmlns:a16="http://schemas.microsoft.com/office/drawing/2014/main" id="{6335D02E-F5B6-DAE5-9842-2D7AAD121A36}"/>
              </a:ext>
            </a:extLst>
          </p:cNvPr>
          <p:cNvGraphicFramePr>
            <a:graphicFrameLocks noChangeAspect="1"/>
          </p:cNvGraphicFramePr>
          <p:nvPr>
            <p:extLst>
              <p:ext uri="{D42A27DB-BD31-4B8C-83A1-F6EECF244321}">
                <p14:modId xmlns:p14="http://schemas.microsoft.com/office/powerpoint/2010/main" val="1411415824"/>
              </p:ext>
            </p:extLst>
          </p:nvPr>
        </p:nvGraphicFramePr>
        <p:xfrm>
          <a:off x="345989" y="1219197"/>
          <a:ext cx="3757962" cy="832021"/>
        </p:xfrm>
        <a:graphic>
          <a:graphicData uri="http://schemas.openxmlformats.org/presentationml/2006/ole">
            <mc:AlternateContent xmlns:mc="http://schemas.openxmlformats.org/markup-compatibility/2006">
              <mc:Choice xmlns:v="urn:schemas-microsoft-com:vml" Requires="v">
                <p:oleObj name="Equation" r:id="rId2" imgW="2540000" imgH="571500" progId="Equation.DSMT4">
                  <p:embed/>
                </p:oleObj>
              </mc:Choice>
              <mc:Fallback>
                <p:oleObj name="Equation" r:id="rId2" imgW="2540000" imgH="571500"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989" y="1219197"/>
                        <a:ext cx="3757962" cy="832021"/>
                      </a:xfrm>
                      <a:prstGeom prst="rect">
                        <a:avLst/>
                      </a:prstGeom>
                      <a:noFill/>
                    </p:spPr>
                  </p:pic>
                </p:oleObj>
              </mc:Fallback>
            </mc:AlternateContent>
          </a:graphicData>
        </a:graphic>
      </p:graphicFrame>
      <p:pic>
        <p:nvPicPr>
          <p:cNvPr id="6" name="Grafik 5" descr="1">
            <a:extLst>
              <a:ext uri="{FF2B5EF4-FFF2-40B4-BE49-F238E27FC236}">
                <a16:creationId xmlns:a16="http://schemas.microsoft.com/office/drawing/2014/main" id="{70B174D0-D327-57B4-5C5D-1AE12A91A6C8}"/>
              </a:ext>
            </a:extLst>
          </p:cNvPr>
          <p:cNvPicPr>
            <a:picLocks noChangeAspect="1"/>
          </p:cNvPicPr>
          <p:nvPr/>
        </p:nvPicPr>
        <p:blipFill rotWithShape="1">
          <a:blip r:embed="rId4">
            <a:extLst>
              <a:ext uri="{28A0092B-C50C-407E-A947-70E740481C1C}">
                <a14:useLocalDpi xmlns:a14="http://schemas.microsoft.com/office/drawing/2010/main" val="0"/>
              </a:ext>
            </a:extLst>
          </a:blip>
          <a:srcRect l="2519" t="3532" r="5010" b="6069"/>
          <a:stretch>
            <a:fillRect/>
          </a:stretch>
        </p:blipFill>
        <p:spPr bwMode="auto">
          <a:xfrm>
            <a:off x="254831" y="2074056"/>
            <a:ext cx="2533338" cy="1766445"/>
          </a:xfrm>
          <a:prstGeom prst="rect">
            <a:avLst/>
          </a:prstGeom>
          <a:noFill/>
          <a:ln>
            <a:noFill/>
          </a:ln>
          <a:extLst>
            <a:ext uri="{53640926-AAD7-44D8-BBD7-CCE9431645EC}">
              <a14:shadowObscured xmlns:a14="http://schemas.microsoft.com/office/drawing/2010/main"/>
            </a:ext>
          </a:extLst>
        </p:spPr>
      </p:pic>
      <p:pic>
        <p:nvPicPr>
          <p:cNvPr id="7" name="Grafik 6" descr="1">
            <a:extLst>
              <a:ext uri="{FF2B5EF4-FFF2-40B4-BE49-F238E27FC236}">
                <a16:creationId xmlns:a16="http://schemas.microsoft.com/office/drawing/2014/main" id="{ED5E6B8E-2F10-B7C3-A120-C571B995FDA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742" t="8705" r="8815" b="3644"/>
          <a:stretch>
            <a:fillRect/>
          </a:stretch>
        </p:blipFill>
        <p:spPr bwMode="auto">
          <a:xfrm>
            <a:off x="315049" y="3886462"/>
            <a:ext cx="2427190" cy="2086197"/>
          </a:xfrm>
          <a:prstGeom prst="rect">
            <a:avLst/>
          </a:prstGeom>
          <a:noFill/>
          <a:ln>
            <a:noFill/>
          </a:ln>
          <a:extLst>
            <a:ext uri="{53640926-AAD7-44D8-BBD7-CCE9431645EC}">
              <a14:shadowObscured xmlns:a14="http://schemas.microsoft.com/office/drawing/2010/main"/>
            </a:ext>
          </a:extLst>
        </p:spPr>
      </p:pic>
      <p:pic>
        <p:nvPicPr>
          <p:cNvPr id="8" name="Grafik 7" descr="1">
            <a:extLst>
              <a:ext uri="{FF2B5EF4-FFF2-40B4-BE49-F238E27FC236}">
                <a16:creationId xmlns:a16="http://schemas.microsoft.com/office/drawing/2014/main" id="{6351860D-49D7-56D0-0AF0-35E720DFAA0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16190" y="2074056"/>
            <a:ext cx="2156460" cy="2165350"/>
          </a:xfrm>
          <a:prstGeom prst="rect">
            <a:avLst/>
          </a:prstGeom>
          <a:noFill/>
          <a:ln>
            <a:noFill/>
          </a:ln>
        </p:spPr>
      </p:pic>
      <p:sp>
        <p:nvSpPr>
          <p:cNvPr id="9" name="Rectangle 4">
            <a:extLst>
              <a:ext uri="{FF2B5EF4-FFF2-40B4-BE49-F238E27FC236}">
                <a16:creationId xmlns:a16="http://schemas.microsoft.com/office/drawing/2014/main" id="{918D907B-EAD1-320E-96A7-A2A83DBEEC6D}"/>
              </a:ext>
            </a:extLst>
          </p:cNvPr>
          <p:cNvSpPr>
            <a:spLocks noChangeArrowheads="1"/>
          </p:cNvSpPr>
          <p:nvPr/>
        </p:nvSpPr>
        <p:spPr bwMode="auto">
          <a:xfrm>
            <a:off x="4214813" y="51409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10" name="Objekt 9">
            <a:extLst>
              <a:ext uri="{FF2B5EF4-FFF2-40B4-BE49-F238E27FC236}">
                <a16:creationId xmlns:a16="http://schemas.microsoft.com/office/drawing/2014/main" id="{1B1C488E-C48C-FECD-A948-7E4028C272AA}"/>
              </a:ext>
            </a:extLst>
          </p:cNvPr>
          <p:cNvGraphicFramePr>
            <a:graphicFrameLocks noChangeAspect="1"/>
          </p:cNvGraphicFramePr>
          <p:nvPr>
            <p:extLst>
              <p:ext uri="{D42A27DB-BD31-4B8C-83A1-F6EECF244321}">
                <p14:modId xmlns:p14="http://schemas.microsoft.com/office/powerpoint/2010/main" val="1542818403"/>
              </p:ext>
            </p:extLst>
          </p:nvPr>
        </p:nvGraphicFramePr>
        <p:xfrm>
          <a:off x="2742239" y="4265051"/>
          <a:ext cx="2719387" cy="944563"/>
        </p:xfrm>
        <a:graphic>
          <a:graphicData uri="http://schemas.openxmlformats.org/presentationml/2006/ole">
            <mc:AlternateContent xmlns:mc="http://schemas.openxmlformats.org/markup-compatibility/2006">
              <mc:Choice xmlns:v="urn:schemas-microsoft-com:vml" Requires="v">
                <p:oleObj name="Equation" r:id="rId7" imgW="1346040" imgH="457200" progId="Equation.DSMT4">
                  <p:embed/>
                </p:oleObj>
              </mc:Choice>
              <mc:Fallback>
                <p:oleObj name="Equation" r:id="rId7" imgW="1346040" imgH="457200" progId="Equation.DSMT4">
                  <p:embed/>
                  <p:pic>
                    <p:nvPicPr>
                      <p:cNvPr id="0" name="Object 3"/>
                      <p:cNvPicPr>
                        <a:picLocks noChangeAspect="1" noChangeArrowheads="1"/>
                      </p:cNvPicPr>
                      <p:nvPr/>
                    </p:nvPicPr>
                    <p:blipFill>
                      <a:blip r:embed="rId8"/>
                      <a:srcRect/>
                      <a:stretch>
                        <a:fillRect/>
                      </a:stretch>
                    </p:blipFill>
                    <p:spPr bwMode="auto">
                      <a:xfrm>
                        <a:off x="2742239" y="4265051"/>
                        <a:ext cx="2719387" cy="944563"/>
                      </a:xfrm>
                      <a:prstGeom prst="rect">
                        <a:avLst/>
                      </a:prstGeom>
                      <a:noFill/>
                    </p:spPr>
                  </p:pic>
                </p:oleObj>
              </mc:Fallback>
            </mc:AlternateContent>
          </a:graphicData>
        </a:graphic>
      </p:graphicFrame>
      <p:sp>
        <p:nvSpPr>
          <p:cNvPr id="11" name="Rectangle 6">
            <a:extLst>
              <a:ext uri="{FF2B5EF4-FFF2-40B4-BE49-F238E27FC236}">
                <a16:creationId xmlns:a16="http://schemas.microsoft.com/office/drawing/2014/main" id="{F7884A8B-ED73-0873-0A71-035DD35F3493}"/>
              </a:ext>
            </a:extLst>
          </p:cNvPr>
          <p:cNvSpPr>
            <a:spLocks noChangeArrowheads="1"/>
          </p:cNvSpPr>
          <p:nvPr/>
        </p:nvSpPr>
        <p:spPr bwMode="auto">
          <a:xfrm>
            <a:off x="3434726" y="524593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14" name="Textfeld 13">
            <a:extLst>
              <a:ext uri="{FF2B5EF4-FFF2-40B4-BE49-F238E27FC236}">
                <a16:creationId xmlns:a16="http://schemas.microsoft.com/office/drawing/2014/main" id="{D25F2BA4-3D30-5D09-6047-19D610E87018}"/>
              </a:ext>
            </a:extLst>
          </p:cNvPr>
          <p:cNvSpPr txBox="1"/>
          <p:nvPr/>
        </p:nvSpPr>
        <p:spPr>
          <a:xfrm>
            <a:off x="254831" y="5909718"/>
            <a:ext cx="3089731" cy="400110"/>
          </a:xfrm>
          <a:prstGeom prst="rect">
            <a:avLst/>
          </a:prstGeom>
          <a:noFill/>
        </p:spPr>
        <p:txBody>
          <a:bodyPr wrap="square">
            <a:spAutoFit/>
          </a:bodyPr>
          <a:lstStyle/>
          <a:p>
            <a:r>
              <a:rPr lang="en-US" sz="2000" i="1" dirty="0">
                <a:effectLst/>
                <a:latin typeface="+mn-lt"/>
                <a:ea typeface="Calibri" panose="020F0502020204030204" pitchFamily="34" charset="0"/>
                <a:cs typeface="Times New Roman" panose="02020603050405020304" pitchFamily="18" charset="0"/>
              </a:rPr>
              <a:t>E</a:t>
            </a:r>
            <a:r>
              <a:rPr lang="en-US" sz="2000" baseline="-25000" dirty="0">
                <a:effectLst/>
                <a:latin typeface="+mn-lt"/>
                <a:ea typeface="Calibri" panose="020F0502020204030204" pitchFamily="34" charset="0"/>
                <a:cs typeface="Times New Roman" panose="02020603050405020304" pitchFamily="18" charset="0"/>
              </a:rPr>
              <a:t>2s</a:t>
            </a:r>
            <a:r>
              <a:rPr lang="en-US" sz="2000" dirty="0">
                <a:effectLst/>
                <a:latin typeface="+mn-lt"/>
                <a:ea typeface="Calibri" panose="020F0502020204030204" pitchFamily="34" charset="0"/>
                <a:cs typeface="Times New Roman" panose="02020603050405020304" pitchFamily="18" charset="0"/>
              </a:rPr>
              <a:t> = -5.45</a:t>
            </a:r>
            <a:r>
              <a:rPr lang="de-CH" sz="2000" dirty="0">
                <a:effectLst/>
                <a:latin typeface="+mn-lt"/>
                <a:ea typeface="Calibri" panose="020F0502020204030204" pitchFamily="34" charset="0"/>
                <a:cs typeface="Times New Roman" panose="02020603050405020304" pitchFamily="18" charset="0"/>
                <a:sym typeface="Symbol" panose="05050102010706020507" pitchFamily="18" charset="2"/>
              </a:rPr>
              <a:t></a:t>
            </a:r>
            <a:r>
              <a:rPr lang="en-US" sz="2000" dirty="0">
                <a:effectLst/>
                <a:latin typeface="+mn-lt"/>
                <a:ea typeface="Calibri" panose="020F0502020204030204" pitchFamily="34" charset="0"/>
                <a:cs typeface="Times New Roman" panose="02020603050405020304" pitchFamily="18" charset="0"/>
              </a:rPr>
              <a:t>10</a:t>
            </a:r>
            <a:r>
              <a:rPr lang="en-US" sz="2000" baseline="30000" dirty="0">
                <a:effectLst/>
                <a:latin typeface="+mn-lt"/>
                <a:ea typeface="Calibri" panose="020F0502020204030204" pitchFamily="34" charset="0"/>
                <a:cs typeface="Times New Roman" panose="02020603050405020304" pitchFamily="18" charset="0"/>
              </a:rPr>
              <a:t>-19</a:t>
            </a:r>
            <a:r>
              <a:rPr lang="en-US" sz="2000" dirty="0">
                <a:effectLst/>
                <a:latin typeface="+mn-lt"/>
                <a:ea typeface="Calibri" panose="020F0502020204030204" pitchFamily="34" charset="0"/>
                <a:cs typeface="Times New Roman" panose="02020603050405020304" pitchFamily="18" charset="0"/>
              </a:rPr>
              <a:t> J [-3.40 eV]</a:t>
            </a:r>
            <a:endParaRPr lang="de-CH" sz="2000" dirty="0"/>
          </a:p>
        </p:txBody>
      </p:sp>
      <p:pic>
        <p:nvPicPr>
          <p:cNvPr id="15" name="Grafik 14">
            <a:extLst>
              <a:ext uri="{FF2B5EF4-FFF2-40B4-BE49-F238E27FC236}">
                <a16:creationId xmlns:a16="http://schemas.microsoft.com/office/drawing/2014/main" id="{54CE6619-B9AC-960B-CAC7-CE2425E783E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363577" y="2459862"/>
            <a:ext cx="3829733" cy="2720176"/>
          </a:xfrm>
          <a:prstGeom prst="rect">
            <a:avLst/>
          </a:prstGeom>
          <a:noFill/>
          <a:ln>
            <a:noFill/>
          </a:ln>
        </p:spPr>
      </p:pic>
      <p:sp>
        <p:nvSpPr>
          <p:cNvPr id="16" name="Rectangle 8">
            <a:extLst>
              <a:ext uri="{FF2B5EF4-FFF2-40B4-BE49-F238E27FC236}">
                <a16:creationId xmlns:a16="http://schemas.microsoft.com/office/drawing/2014/main" id="{A348875E-0027-1953-A322-E1A2D73785D1}"/>
              </a:ext>
            </a:extLst>
          </p:cNvPr>
          <p:cNvSpPr>
            <a:spLocks noChangeArrowheads="1"/>
          </p:cNvSpPr>
          <p:nvPr/>
        </p:nvSpPr>
        <p:spPr bwMode="auto">
          <a:xfrm>
            <a:off x="6148464" y="44696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graphicFrame>
        <p:nvGraphicFramePr>
          <p:cNvPr id="17" name="Objekt 16">
            <a:extLst>
              <a:ext uri="{FF2B5EF4-FFF2-40B4-BE49-F238E27FC236}">
                <a16:creationId xmlns:a16="http://schemas.microsoft.com/office/drawing/2014/main" id="{FB5F70DB-2415-BD21-605F-5FBDE2FA4471}"/>
              </a:ext>
            </a:extLst>
          </p:cNvPr>
          <p:cNvGraphicFramePr>
            <a:graphicFrameLocks noChangeAspect="1"/>
          </p:cNvGraphicFramePr>
          <p:nvPr>
            <p:extLst>
              <p:ext uri="{D42A27DB-BD31-4B8C-83A1-F6EECF244321}">
                <p14:modId xmlns:p14="http://schemas.microsoft.com/office/powerpoint/2010/main" val="289313932"/>
              </p:ext>
            </p:extLst>
          </p:nvPr>
        </p:nvGraphicFramePr>
        <p:xfrm>
          <a:off x="6319352" y="1232041"/>
          <a:ext cx="4668837" cy="865187"/>
        </p:xfrm>
        <a:graphic>
          <a:graphicData uri="http://schemas.openxmlformats.org/presentationml/2006/ole">
            <mc:AlternateContent xmlns:mc="http://schemas.openxmlformats.org/markup-compatibility/2006">
              <mc:Choice xmlns:v="urn:schemas-microsoft-com:vml" Requires="v">
                <p:oleObj name="Equation" r:id="rId10" imgW="2539800" imgH="507960" progId="Equation.DSMT4">
                  <p:embed/>
                </p:oleObj>
              </mc:Choice>
              <mc:Fallback>
                <p:oleObj name="Equation" r:id="rId10" imgW="2539800" imgH="507960" progId="Equation.DSMT4">
                  <p:embed/>
                  <p:pic>
                    <p:nvPicPr>
                      <p:cNvPr id="0" name="Object 7"/>
                      <p:cNvPicPr>
                        <a:picLocks noChangeAspect="1" noChangeArrowheads="1"/>
                      </p:cNvPicPr>
                      <p:nvPr/>
                    </p:nvPicPr>
                    <p:blipFill>
                      <a:blip r:embed="rId11"/>
                      <a:srcRect/>
                      <a:stretch>
                        <a:fillRect/>
                      </a:stretch>
                    </p:blipFill>
                    <p:spPr bwMode="auto">
                      <a:xfrm>
                        <a:off x="6319352" y="1232041"/>
                        <a:ext cx="4668837" cy="865187"/>
                      </a:xfrm>
                      <a:prstGeom prst="rect">
                        <a:avLst/>
                      </a:prstGeom>
                      <a:noFill/>
                    </p:spPr>
                  </p:pic>
                </p:oleObj>
              </mc:Fallback>
            </mc:AlternateContent>
          </a:graphicData>
        </a:graphic>
      </p:graphicFrame>
      <p:sp>
        <p:nvSpPr>
          <p:cNvPr id="18" name="Textfeld 17">
            <a:extLst>
              <a:ext uri="{FF2B5EF4-FFF2-40B4-BE49-F238E27FC236}">
                <a16:creationId xmlns:a16="http://schemas.microsoft.com/office/drawing/2014/main" id="{602D7DE7-4AE3-6F97-71EA-F65DCC9150A1}"/>
              </a:ext>
            </a:extLst>
          </p:cNvPr>
          <p:cNvSpPr txBox="1"/>
          <p:nvPr/>
        </p:nvSpPr>
        <p:spPr>
          <a:xfrm>
            <a:off x="5696386" y="5484947"/>
            <a:ext cx="5914768" cy="646331"/>
          </a:xfrm>
          <a:prstGeom prst="rect">
            <a:avLst/>
          </a:prstGeom>
          <a:noFill/>
        </p:spPr>
        <p:txBody>
          <a:bodyPr wrap="square" rtlCol="0">
            <a:spAutoFit/>
          </a:bodyPr>
          <a:lstStyle/>
          <a:p>
            <a:r>
              <a:rPr lang="de-CH" dirty="0"/>
              <a:t>Aufenthaltswahrscheinlichkeit des Elektrons in Kugelschalen; Definition einer Elektronenschale</a:t>
            </a:r>
          </a:p>
        </p:txBody>
      </p:sp>
    </p:spTree>
    <p:extLst>
      <p:ext uri="{BB962C8B-B14F-4D97-AF65-F5344CB8AC3E}">
        <p14:creationId xmlns:p14="http://schemas.microsoft.com/office/powerpoint/2010/main" val="292637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4568825" y="2209800"/>
            <a:ext cx="2570163" cy="2654300"/>
            <a:chOff x="2891" y="2818"/>
            <a:chExt cx="4046" cy="4179"/>
          </a:xfrm>
        </p:grpSpPr>
        <p:grpSp>
          <p:nvGrpSpPr>
            <p:cNvPr id="3" name="Group 4"/>
            <p:cNvGrpSpPr>
              <a:grpSpLocks/>
            </p:cNvGrpSpPr>
            <p:nvPr/>
          </p:nvGrpSpPr>
          <p:grpSpPr bwMode="auto">
            <a:xfrm>
              <a:off x="3157" y="5467"/>
              <a:ext cx="1395" cy="105"/>
              <a:chOff x="3157" y="5467"/>
              <a:chExt cx="1395" cy="105"/>
            </a:xfrm>
          </p:grpSpPr>
          <p:sp>
            <p:nvSpPr>
              <p:cNvPr id="16" name="Oval 5"/>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 name="Oval 6"/>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8" name="Oval 7"/>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4" name="Group 8"/>
            <p:cNvGrpSpPr>
              <a:grpSpLocks/>
            </p:cNvGrpSpPr>
            <p:nvPr/>
          </p:nvGrpSpPr>
          <p:grpSpPr bwMode="auto">
            <a:xfrm>
              <a:off x="2891" y="2818"/>
              <a:ext cx="4046" cy="4179"/>
              <a:chOff x="2891" y="2818"/>
              <a:chExt cx="4046" cy="4179"/>
            </a:xfrm>
          </p:grpSpPr>
          <p:grpSp>
            <p:nvGrpSpPr>
              <p:cNvPr id="5" name="Group 9"/>
              <p:cNvGrpSpPr>
                <a:grpSpLocks/>
              </p:cNvGrpSpPr>
              <p:nvPr/>
            </p:nvGrpSpPr>
            <p:grpSpPr bwMode="auto">
              <a:xfrm>
                <a:off x="3219" y="2818"/>
                <a:ext cx="3658" cy="4179"/>
                <a:chOff x="3219" y="2818"/>
                <a:chExt cx="3658" cy="4179"/>
              </a:xfrm>
            </p:grpSpPr>
            <p:sp>
              <p:nvSpPr>
                <p:cNvPr id="7" name="Freeform 10"/>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8" name="Group 11"/>
                <p:cNvGrpSpPr>
                  <a:grpSpLocks/>
                </p:cNvGrpSpPr>
                <p:nvPr/>
              </p:nvGrpSpPr>
              <p:grpSpPr bwMode="auto">
                <a:xfrm>
                  <a:off x="3352" y="5512"/>
                  <a:ext cx="3525" cy="1485"/>
                  <a:chOff x="3352" y="5512"/>
                  <a:chExt cx="3525" cy="1485"/>
                </a:xfrm>
              </p:grpSpPr>
              <p:sp>
                <p:nvSpPr>
                  <p:cNvPr id="9" name="Freeform 12"/>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 name="Freeform 13"/>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 name="Freeform 14"/>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2" name="Freeform 15"/>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 name="Freeform 16"/>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4" name="Freeform 17"/>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 name="Freeform 18"/>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6" name="Line 19"/>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9" name="Group 20"/>
          <p:cNvGrpSpPr>
            <a:grpSpLocks/>
          </p:cNvGrpSpPr>
          <p:nvPr/>
        </p:nvGrpSpPr>
        <p:grpSpPr bwMode="auto">
          <a:xfrm rot="20280000">
            <a:off x="4343400" y="1765300"/>
            <a:ext cx="2570163" cy="2654300"/>
            <a:chOff x="2891" y="2818"/>
            <a:chExt cx="4046" cy="4179"/>
          </a:xfrm>
        </p:grpSpPr>
        <p:grpSp>
          <p:nvGrpSpPr>
            <p:cNvPr id="20" name="Group 21"/>
            <p:cNvGrpSpPr>
              <a:grpSpLocks/>
            </p:cNvGrpSpPr>
            <p:nvPr/>
          </p:nvGrpSpPr>
          <p:grpSpPr bwMode="auto">
            <a:xfrm>
              <a:off x="3157" y="5467"/>
              <a:ext cx="1395" cy="105"/>
              <a:chOff x="3157" y="5467"/>
              <a:chExt cx="1395" cy="105"/>
            </a:xfrm>
          </p:grpSpPr>
          <p:sp>
            <p:nvSpPr>
              <p:cNvPr id="33" name="Oval 22"/>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34" name="Oval 23"/>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35" name="Oval 24"/>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21" name="Group 25"/>
            <p:cNvGrpSpPr>
              <a:grpSpLocks/>
            </p:cNvGrpSpPr>
            <p:nvPr/>
          </p:nvGrpSpPr>
          <p:grpSpPr bwMode="auto">
            <a:xfrm>
              <a:off x="2891" y="2818"/>
              <a:ext cx="4046" cy="4179"/>
              <a:chOff x="2891" y="2818"/>
              <a:chExt cx="4046" cy="4179"/>
            </a:xfrm>
          </p:grpSpPr>
          <p:grpSp>
            <p:nvGrpSpPr>
              <p:cNvPr id="22" name="Group 26"/>
              <p:cNvGrpSpPr>
                <a:grpSpLocks/>
              </p:cNvGrpSpPr>
              <p:nvPr/>
            </p:nvGrpSpPr>
            <p:grpSpPr bwMode="auto">
              <a:xfrm>
                <a:off x="3219" y="2818"/>
                <a:ext cx="3658" cy="4179"/>
                <a:chOff x="3219" y="2818"/>
                <a:chExt cx="3658" cy="4179"/>
              </a:xfrm>
            </p:grpSpPr>
            <p:sp>
              <p:nvSpPr>
                <p:cNvPr id="24" name="Freeform 27"/>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5" name="Group 28"/>
                <p:cNvGrpSpPr>
                  <a:grpSpLocks/>
                </p:cNvGrpSpPr>
                <p:nvPr/>
              </p:nvGrpSpPr>
              <p:grpSpPr bwMode="auto">
                <a:xfrm>
                  <a:off x="3352" y="5512"/>
                  <a:ext cx="3525" cy="1485"/>
                  <a:chOff x="3352" y="5512"/>
                  <a:chExt cx="3525" cy="1485"/>
                </a:xfrm>
              </p:grpSpPr>
              <p:sp>
                <p:nvSpPr>
                  <p:cNvPr id="26" name="Freeform 29"/>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 name="Freeform 30"/>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8" name="Freeform 31"/>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9" name="Freeform 32"/>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30" name="Freeform 33"/>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31" name="Freeform 34"/>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32" name="Freeform 35"/>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3" name="Line 36"/>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36" name="Group 37"/>
          <p:cNvGrpSpPr>
            <a:grpSpLocks/>
          </p:cNvGrpSpPr>
          <p:nvPr/>
        </p:nvGrpSpPr>
        <p:grpSpPr bwMode="auto">
          <a:xfrm rot="18900000">
            <a:off x="3922713" y="1409700"/>
            <a:ext cx="2571750" cy="2654300"/>
            <a:chOff x="2891" y="2818"/>
            <a:chExt cx="4046" cy="4179"/>
          </a:xfrm>
        </p:grpSpPr>
        <p:grpSp>
          <p:nvGrpSpPr>
            <p:cNvPr id="37" name="Group 38"/>
            <p:cNvGrpSpPr>
              <a:grpSpLocks/>
            </p:cNvGrpSpPr>
            <p:nvPr/>
          </p:nvGrpSpPr>
          <p:grpSpPr bwMode="auto">
            <a:xfrm>
              <a:off x="3157" y="5467"/>
              <a:ext cx="1395" cy="105"/>
              <a:chOff x="3157" y="5467"/>
              <a:chExt cx="1395" cy="105"/>
            </a:xfrm>
          </p:grpSpPr>
          <p:sp>
            <p:nvSpPr>
              <p:cNvPr id="50" name="Oval 39"/>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1" name="Oval 40"/>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52" name="Oval 41"/>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38" name="Group 42"/>
            <p:cNvGrpSpPr>
              <a:grpSpLocks/>
            </p:cNvGrpSpPr>
            <p:nvPr/>
          </p:nvGrpSpPr>
          <p:grpSpPr bwMode="auto">
            <a:xfrm>
              <a:off x="2891" y="2818"/>
              <a:ext cx="4046" cy="4179"/>
              <a:chOff x="2891" y="2818"/>
              <a:chExt cx="4046" cy="4179"/>
            </a:xfrm>
          </p:grpSpPr>
          <p:grpSp>
            <p:nvGrpSpPr>
              <p:cNvPr id="39" name="Group 43"/>
              <p:cNvGrpSpPr>
                <a:grpSpLocks/>
              </p:cNvGrpSpPr>
              <p:nvPr/>
            </p:nvGrpSpPr>
            <p:grpSpPr bwMode="auto">
              <a:xfrm>
                <a:off x="3219" y="2818"/>
                <a:ext cx="3658" cy="4179"/>
                <a:chOff x="3219" y="2818"/>
                <a:chExt cx="3658" cy="4179"/>
              </a:xfrm>
            </p:grpSpPr>
            <p:sp>
              <p:nvSpPr>
                <p:cNvPr id="41" name="Freeform 44"/>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42" name="Group 45"/>
                <p:cNvGrpSpPr>
                  <a:grpSpLocks/>
                </p:cNvGrpSpPr>
                <p:nvPr/>
              </p:nvGrpSpPr>
              <p:grpSpPr bwMode="auto">
                <a:xfrm>
                  <a:off x="3352" y="5512"/>
                  <a:ext cx="3525" cy="1485"/>
                  <a:chOff x="3352" y="5512"/>
                  <a:chExt cx="3525" cy="1485"/>
                </a:xfrm>
              </p:grpSpPr>
              <p:sp>
                <p:nvSpPr>
                  <p:cNvPr id="43" name="Freeform 46"/>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4" name="Freeform 47"/>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5" name="Freeform 48"/>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6" name="Freeform 49"/>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7" name="Freeform 50"/>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8" name="Freeform 51"/>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49" name="Freeform 52"/>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40" name="Line 53"/>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53" name="Group 54"/>
          <p:cNvGrpSpPr>
            <a:grpSpLocks/>
          </p:cNvGrpSpPr>
          <p:nvPr/>
        </p:nvGrpSpPr>
        <p:grpSpPr bwMode="auto">
          <a:xfrm rot="17580000">
            <a:off x="3436938" y="1255713"/>
            <a:ext cx="2570162" cy="2652712"/>
            <a:chOff x="2891" y="2818"/>
            <a:chExt cx="4046" cy="4179"/>
          </a:xfrm>
        </p:grpSpPr>
        <p:grpSp>
          <p:nvGrpSpPr>
            <p:cNvPr id="54" name="Group 55"/>
            <p:cNvGrpSpPr>
              <a:grpSpLocks/>
            </p:cNvGrpSpPr>
            <p:nvPr/>
          </p:nvGrpSpPr>
          <p:grpSpPr bwMode="auto">
            <a:xfrm>
              <a:off x="3157" y="5467"/>
              <a:ext cx="1395" cy="105"/>
              <a:chOff x="3157" y="5467"/>
              <a:chExt cx="1395" cy="105"/>
            </a:xfrm>
          </p:grpSpPr>
          <p:sp>
            <p:nvSpPr>
              <p:cNvPr id="67" name="Oval 56"/>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8" name="Oval 57"/>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9" name="Oval 58"/>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55" name="Group 59"/>
            <p:cNvGrpSpPr>
              <a:grpSpLocks/>
            </p:cNvGrpSpPr>
            <p:nvPr/>
          </p:nvGrpSpPr>
          <p:grpSpPr bwMode="auto">
            <a:xfrm>
              <a:off x="2891" y="2818"/>
              <a:ext cx="4046" cy="4179"/>
              <a:chOff x="2891" y="2818"/>
              <a:chExt cx="4046" cy="4179"/>
            </a:xfrm>
          </p:grpSpPr>
          <p:grpSp>
            <p:nvGrpSpPr>
              <p:cNvPr id="56" name="Group 60"/>
              <p:cNvGrpSpPr>
                <a:grpSpLocks/>
              </p:cNvGrpSpPr>
              <p:nvPr/>
            </p:nvGrpSpPr>
            <p:grpSpPr bwMode="auto">
              <a:xfrm>
                <a:off x="3219" y="2818"/>
                <a:ext cx="3658" cy="4179"/>
                <a:chOff x="3219" y="2818"/>
                <a:chExt cx="3658" cy="4179"/>
              </a:xfrm>
            </p:grpSpPr>
            <p:sp>
              <p:nvSpPr>
                <p:cNvPr id="58" name="Freeform 61"/>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59" name="Group 62"/>
                <p:cNvGrpSpPr>
                  <a:grpSpLocks/>
                </p:cNvGrpSpPr>
                <p:nvPr/>
              </p:nvGrpSpPr>
              <p:grpSpPr bwMode="auto">
                <a:xfrm>
                  <a:off x="3352" y="5512"/>
                  <a:ext cx="3525" cy="1485"/>
                  <a:chOff x="3352" y="5512"/>
                  <a:chExt cx="3525" cy="1485"/>
                </a:xfrm>
              </p:grpSpPr>
              <p:sp>
                <p:nvSpPr>
                  <p:cNvPr id="60" name="Freeform 63"/>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1" name="Freeform 64"/>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2" name="Freeform 65"/>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3" name="Freeform 66"/>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4" name="Freeform 67"/>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5" name="Freeform 68"/>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66" name="Freeform 69"/>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57" name="Line 70"/>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70" name="Group 71"/>
          <p:cNvGrpSpPr>
            <a:grpSpLocks/>
          </p:cNvGrpSpPr>
          <p:nvPr/>
        </p:nvGrpSpPr>
        <p:grpSpPr bwMode="auto">
          <a:xfrm rot="-5400000">
            <a:off x="2913063" y="1298575"/>
            <a:ext cx="2570162" cy="2655888"/>
            <a:chOff x="2891" y="2818"/>
            <a:chExt cx="4046" cy="4179"/>
          </a:xfrm>
        </p:grpSpPr>
        <p:grpSp>
          <p:nvGrpSpPr>
            <p:cNvPr id="71" name="Group 72"/>
            <p:cNvGrpSpPr>
              <a:grpSpLocks/>
            </p:cNvGrpSpPr>
            <p:nvPr/>
          </p:nvGrpSpPr>
          <p:grpSpPr bwMode="auto">
            <a:xfrm>
              <a:off x="3157" y="5467"/>
              <a:ext cx="1395" cy="105"/>
              <a:chOff x="3157" y="5467"/>
              <a:chExt cx="1395" cy="105"/>
            </a:xfrm>
          </p:grpSpPr>
          <p:sp>
            <p:nvSpPr>
              <p:cNvPr id="84" name="Oval 73"/>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5" name="Oval 74"/>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6" name="Oval 75"/>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72" name="Group 76"/>
            <p:cNvGrpSpPr>
              <a:grpSpLocks/>
            </p:cNvGrpSpPr>
            <p:nvPr/>
          </p:nvGrpSpPr>
          <p:grpSpPr bwMode="auto">
            <a:xfrm>
              <a:off x="2891" y="2818"/>
              <a:ext cx="4046" cy="4179"/>
              <a:chOff x="2891" y="2818"/>
              <a:chExt cx="4046" cy="4179"/>
            </a:xfrm>
          </p:grpSpPr>
          <p:grpSp>
            <p:nvGrpSpPr>
              <p:cNvPr id="73" name="Group 77"/>
              <p:cNvGrpSpPr>
                <a:grpSpLocks/>
              </p:cNvGrpSpPr>
              <p:nvPr/>
            </p:nvGrpSpPr>
            <p:grpSpPr bwMode="auto">
              <a:xfrm>
                <a:off x="3219" y="2818"/>
                <a:ext cx="3658" cy="4179"/>
                <a:chOff x="3219" y="2818"/>
                <a:chExt cx="3658" cy="4179"/>
              </a:xfrm>
            </p:grpSpPr>
            <p:sp>
              <p:nvSpPr>
                <p:cNvPr id="75" name="Freeform 78"/>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76" name="Group 79"/>
                <p:cNvGrpSpPr>
                  <a:grpSpLocks/>
                </p:cNvGrpSpPr>
                <p:nvPr/>
              </p:nvGrpSpPr>
              <p:grpSpPr bwMode="auto">
                <a:xfrm>
                  <a:off x="3352" y="5512"/>
                  <a:ext cx="3525" cy="1485"/>
                  <a:chOff x="3352" y="5512"/>
                  <a:chExt cx="3525" cy="1485"/>
                </a:xfrm>
              </p:grpSpPr>
              <p:sp>
                <p:nvSpPr>
                  <p:cNvPr id="77" name="Freeform 80"/>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78" name="Freeform 81"/>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79" name="Freeform 82"/>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0" name="Freeform 83"/>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1" name="Freeform 84"/>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2" name="Freeform 85"/>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83" name="Freeform 86"/>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74" name="Line 87"/>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87" name="Group 88"/>
          <p:cNvGrpSpPr>
            <a:grpSpLocks/>
          </p:cNvGrpSpPr>
          <p:nvPr/>
        </p:nvGrpSpPr>
        <p:grpSpPr bwMode="auto">
          <a:xfrm>
            <a:off x="1949450" y="1571625"/>
            <a:ext cx="3113088" cy="4043363"/>
            <a:chOff x="1220" y="974"/>
            <a:chExt cx="1961" cy="2547"/>
          </a:xfrm>
        </p:grpSpPr>
        <p:grpSp>
          <p:nvGrpSpPr>
            <p:cNvPr id="88" name="Group 89"/>
            <p:cNvGrpSpPr>
              <a:grpSpLocks/>
            </p:cNvGrpSpPr>
            <p:nvPr/>
          </p:nvGrpSpPr>
          <p:grpSpPr bwMode="auto">
            <a:xfrm rot="14880000">
              <a:off x="1535" y="948"/>
              <a:ext cx="1619" cy="1672"/>
              <a:chOff x="2891" y="2818"/>
              <a:chExt cx="4046" cy="4179"/>
            </a:xfrm>
          </p:grpSpPr>
          <p:grpSp>
            <p:nvGrpSpPr>
              <p:cNvPr id="140" name="Group 90"/>
              <p:cNvGrpSpPr>
                <a:grpSpLocks/>
              </p:cNvGrpSpPr>
              <p:nvPr/>
            </p:nvGrpSpPr>
            <p:grpSpPr bwMode="auto">
              <a:xfrm>
                <a:off x="3157" y="5467"/>
                <a:ext cx="1395" cy="105"/>
                <a:chOff x="3157" y="5467"/>
                <a:chExt cx="1395" cy="105"/>
              </a:xfrm>
            </p:grpSpPr>
            <p:sp>
              <p:nvSpPr>
                <p:cNvPr id="153" name="Oval 91"/>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4" name="Oval 92"/>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5" name="Oval 93"/>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41" name="Group 94"/>
              <p:cNvGrpSpPr>
                <a:grpSpLocks/>
              </p:cNvGrpSpPr>
              <p:nvPr/>
            </p:nvGrpSpPr>
            <p:grpSpPr bwMode="auto">
              <a:xfrm>
                <a:off x="2891" y="2818"/>
                <a:ext cx="4046" cy="4179"/>
                <a:chOff x="2891" y="2818"/>
                <a:chExt cx="4046" cy="4179"/>
              </a:xfrm>
            </p:grpSpPr>
            <p:grpSp>
              <p:nvGrpSpPr>
                <p:cNvPr id="142" name="Group 95"/>
                <p:cNvGrpSpPr>
                  <a:grpSpLocks/>
                </p:cNvGrpSpPr>
                <p:nvPr/>
              </p:nvGrpSpPr>
              <p:grpSpPr bwMode="auto">
                <a:xfrm>
                  <a:off x="3219" y="2818"/>
                  <a:ext cx="3658" cy="4179"/>
                  <a:chOff x="3219" y="2818"/>
                  <a:chExt cx="3658" cy="4179"/>
                </a:xfrm>
              </p:grpSpPr>
              <p:sp>
                <p:nvSpPr>
                  <p:cNvPr id="144" name="Freeform 96"/>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145" name="Group 97"/>
                  <p:cNvGrpSpPr>
                    <a:grpSpLocks/>
                  </p:cNvGrpSpPr>
                  <p:nvPr/>
                </p:nvGrpSpPr>
                <p:grpSpPr bwMode="auto">
                  <a:xfrm>
                    <a:off x="3352" y="5512"/>
                    <a:ext cx="3525" cy="1485"/>
                    <a:chOff x="3352" y="5512"/>
                    <a:chExt cx="3525" cy="1485"/>
                  </a:xfrm>
                </p:grpSpPr>
                <p:sp>
                  <p:nvSpPr>
                    <p:cNvPr id="146" name="Freeform 98"/>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47" name="Freeform 99"/>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48" name="Freeform 100"/>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49" name="Freeform 101"/>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0" name="Freeform 102"/>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1" name="Freeform 103"/>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52" name="Freeform 104"/>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143" name="Line 105"/>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89" name="Group 106"/>
            <p:cNvGrpSpPr>
              <a:grpSpLocks/>
            </p:cNvGrpSpPr>
            <p:nvPr/>
          </p:nvGrpSpPr>
          <p:grpSpPr bwMode="auto">
            <a:xfrm rot="13500000">
              <a:off x="1315" y="1201"/>
              <a:ext cx="1619" cy="1672"/>
              <a:chOff x="2891" y="2818"/>
              <a:chExt cx="4046" cy="4179"/>
            </a:xfrm>
          </p:grpSpPr>
          <p:grpSp>
            <p:nvGrpSpPr>
              <p:cNvPr id="124" name="Group 107"/>
              <p:cNvGrpSpPr>
                <a:grpSpLocks/>
              </p:cNvGrpSpPr>
              <p:nvPr/>
            </p:nvGrpSpPr>
            <p:grpSpPr bwMode="auto">
              <a:xfrm>
                <a:off x="3157" y="5467"/>
                <a:ext cx="1395" cy="105"/>
                <a:chOff x="3157" y="5467"/>
                <a:chExt cx="1395" cy="105"/>
              </a:xfrm>
            </p:grpSpPr>
            <p:sp>
              <p:nvSpPr>
                <p:cNvPr id="137" name="Oval 108"/>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8" name="Oval 109"/>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9" name="Oval 110"/>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25" name="Group 111"/>
              <p:cNvGrpSpPr>
                <a:grpSpLocks/>
              </p:cNvGrpSpPr>
              <p:nvPr/>
            </p:nvGrpSpPr>
            <p:grpSpPr bwMode="auto">
              <a:xfrm>
                <a:off x="2891" y="2818"/>
                <a:ext cx="4046" cy="4179"/>
                <a:chOff x="2891" y="2818"/>
                <a:chExt cx="4046" cy="4179"/>
              </a:xfrm>
            </p:grpSpPr>
            <p:grpSp>
              <p:nvGrpSpPr>
                <p:cNvPr id="126" name="Group 112"/>
                <p:cNvGrpSpPr>
                  <a:grpSpLocks/>
                </p:cNvGrpSpPr>
                <p:nvPr/>
              </p:nvGrpSpPr>
              <p:grpSpPr bwMode="auto">
                <a:xfrm>
                  <a:off x="3219" y="2818"/>
                  <a:ext cx="3658" cy="4179"/>
                  <a:chOff x="3219" y="2818"/>
                  <a:chExt cx="3658" cy="4179"/>
                </a:xfrm>
              </p:grpSpPr>
              <p:sp>
                <p:nvSpPr>
                  <p:cNvPr id="128" name="Freeform 113"/>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129" name="Group 114"/>
                  <p:cNvGrpSpPr>
                    <a:grpSpLocks/>
                  </p:cNvGrpSpPr>
                  <p:nvPr/>
                </p:nvGrpSpPr>
                <p:grpSpPr bwMode="auto">
                  <a:xfrm>
                    <a:off x="3352" y="5512"/>
                    <a:ext cx="3525" cy="1485"/>
                    <a:chOff x="3352" y="5512"/>
                    <a:chExt cx="3525" cy="1485"/>
                  </a:xfrm>
                </p:grpSpPr>
                <p:sp>
                  <p:nvSpPr>
                    <p:cNvPr id="130" name="Freeform 115"/>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1" name="Freeform 116"/>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2" name="Freeform 117"/>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3" name="Freeform 118"/>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4" name="Freeform 119"/>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5" name="Freeform 120"/>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36" name="Freeform 121"/>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127" name="Line 122"/>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90" name="Group 123"/>
            <p:cNvGrpSpPr>
              <a:grpSpLocks/>
            </p:cNvGrpSpPr>
            <p:nvPr/>
          </p:nvGrpSpPr>
          <p:grpSpPr bwMode="auto">
            <a:xfrm rot="12180000">
              <a:off x="1220" y="1512"/>
              <a:ext cx="1619" cy="1672"/>
              <a:chOff x="2891" y="2818"/>
              <a:chExt cx="4046" cy="4179"/>
            </a:xfrm>
          </p:grpSpPr>
          <p:grpSp>
            <p:nvGrpSpPr>
              <p:cNvPr id="108" name="Group 124"/>
              <p:cNvGrpSpPr>
                <a:grpSpLocks/>
              </p:cNvGrpSpPr>
              <p:nvPr/>
            </p:nvGrpSpPr>
            <p:grpSpPr bwMode="auto">
              <a:xfrm>
                <a:off x="3157" y="5467"/>
                <a:ext cx="1395" cy="105"/>
                <a:chOff x="3157" y="5467"/>
                <a:chExt cx="1395" cy="105"/>
              </a:xfrm>
            </p:grpSpPr>
            <p:sp>
              <p:nvSpPr>
                <p:cNvPr id="121" name="Oval 125"/>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22" name="Oval 126"/>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23" name="Oval 127"/>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09" name="Group 128"/>
              <p:cNvGrpSpPr>
                <a:grpSpLocks/>
              </p:cNvGrpSpPr>
              <p:nvPr/>
            </p:nvGrpSpPr>
            <p:grpSpPr bwMode="auto">
              <a:xfrm>
                <a:off x="2891" y="2818"/>
                <a:ext cx="4046" cy="4179"/>
                <a:chOff x="2891" y="2818"/>
                <a:chExt cx="4046" cy="4179"/>
              </a:xfrm>
            </p:grpSpPr>
            <p:grpSp>
              <p:nvGrpSpPr>
                <p:cNvPr id="110" name="Group 129"/>
                <p:cNvGrpSpPr>
                  <a:grpSpLocks/>
                </p:cNvGrpSpPr>
                <p:nvPr/>
              </p:nvGrpSpPr>
              <p:grpSpPr bwMode="auto">
                <a:xfrm>
                  <a:off x="3219" y="2818"/>
                  <a:ext cx="3658" cy="4179"/>
                  <a:chOff x="3219" y="2818"/>
                  <a:chExt cx="3658" cy="4179"/>
                </a:xfrm>
              </p:grpSpPr>
              <p:sp>
                <p:nvSpPr>
                  <p:cNvPr id="112" name="Freeform 130"/>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113" name="Group 131"/>
                  <p:cNvGrpSpPr>
                    <a:grpSpLocks/>
                  </p:cNvGrpSpPr>
                  <p:nvPr/>
                </p:nvGrpSpPr>
                <p:grpSpPr bwMode="auto">
                  <a:xfrm>
                    <a:off x="3352" y="5512"/>
                    <a:ext cx="3525" cy="1485"/>
                    <a:chOff x="3352" y="5512"/>
                    <a:chExt cx="3525" cy="1485"/>
                  </a:xfrm>
                </p:grpSpPr>
                <p:sp>
                  <p:nvSpPr>
                    <p:cNvPr id="114" name="Freeform 132"/>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5" name="Freeform 133"/>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6" name="Freeform 134"/>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7" name="Freeform 135"/>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8" name="Freeform 136"/>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19" name="Freeform 137"/>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20" name="Freeform 138"/>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111" name="Line 139"/>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91" name="Group 140"/>
            <p:cNvGrpSpPr>
              <a:grpSpLocks/>
            </p:cNvGrpSpPr>
            <p:nvPr/>
          </p:nvGrpSpPr>
          <p:grpSpPr bwMode="auto">
            <a:xfrm rot="-10800000">
              <a:off x="1250" y="1849"/>
              <a:ext cx="1619" cy="1672"/>
              <a:chOff x="2891" y="2818"/>
              <a:chExt cx="4046" cy="4179"/>
            </a:xfrm>
          </p:grpSpPr>
          <p:grpSp>
            <p:nvGrpSpPr>
              <p:cNvPr id="92" name="Group 141"/>
              <p:cNvGrpSpPr>
                <a:grpSpLocks/>
              </p:cNvGrpSpPr>
              <p:nvPr/>
            </p:nvGrpSpPr>
            <p:grpSpPr bwMode="auto">
              <a:xfrm>
                <a:off x="3157" y="5467"/>
                <a:ext cx="1395" cy="105"/>
                <a:chOff x="3157" y="5467"/>
                <a:chExt cx="1395" cy="105"/>
              </a:xfrm>
            </p:grpSpPr>
            <p:sp>
              <p:nvSpPr>
                <p:cNvPr id="105" name="Oval 142"/>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6" name="Oval 143"/>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7" name="Oval 144"/>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93" name="Group 145"/>
              <p:cNvGrpSpPr>
                <a:grpSpLocks/>
              </p:cNvGrpSpPr>
              <p:nvPr/>
            </p:nvGrpSpPr>
            <p:grpSpPr bwMode="auto">
              <a:xfrm>
                <a:off x="2891" y="2818"/>
                <a:ext cx="4046" cy="4179"/>
                <a:chOff x="2891" y="2818"/>
                <a:chExt cx="4046" cy="4179"/>
              </a:xfrm>
            </p:grpSpPr>
            <p:grpSp>
              <p:nvGrpSpPr>
                <p:cNvPr id="94" name="Group 146"/>
                <p:cNvGrpSpPr>
                  <a:grpSpLocks/>
                </p:cNvGrpSpPr>
                <p:nvPr/>
              </p:nvGrpSpPr>
              <p:grpSpPr bwMode="auto">
                <a:xfrm>
                  <a:off x="3219" y="2818"/>
                  <a:ext cx="3658" cy="4179"/>
                  <a:chOff x="3219" y="2818"/>
                  <a:chExt cx="3658" cy="4179"/>
                </a:xfrm>
              </p:grpSpPr>
              <p:sp>
                <p:nvSpPr>
                  <p:cNvPr id="96" name="Freeform 147"/>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97" name="Group 148"/>
                  <p:cNvGrpSpPr>
                    <a:grpSpLocks/>
                  </p:cNvGrpSpPr>
                  <p:nvPr/>
                </p:nvGrpSpPr>
                <p:grpSpPr bwMode="auto">
                  <a:xfrm>
                    <a:off x="3352" y="5512"/>
                    <a:ext cx="3525" cy="1485"/>
                    <a:chOff x="3352" y="5512"/>
                    <a:chExt cx="3525" cy="1485"/>
                  </a:xfrm>
                </p:grpSpPr>
                <p:sp>
                  <p:nvSpPr>
                    <p:cNvPr id="98" name="Freeform 149"/>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99" name="Freeform 150"/>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0" name="Freeform 151"/>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1" name="Freeform 152"/>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2" name="Freeform 153"/>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3" name="Freeform 154"/>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04" name="Freeform 155"/>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95" name="Line 156"/>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grpSp>
        <p:nvGrpSpPr>
          <p:cNvPr id="156" name="Group 157"/>
          <p:cNvGrpSpPr>
            <a:grpSpLocks/>
          </p:cNvGrpSpPr>
          <p:nvPr/>
        </p:nvGrpSpPr>
        <p:grpSpPr bwMode="auto">
          <a:xfrm>
            <a:off x="2227263" y="2716213"/>
            <a:ext cx="4960937" cy="3795712"/>
            <a:chOff x="1402" y="1711"/>
            <a:chExt cx="3126" cy="2391"/>
          </a:xfrm>
        </p:grpSpPr>
        <p:grpSp>
          <p:nvGrpSpPr>
            <p:cNvPr id="157" name="Group 158"/>
            <p:cNvGrpSpPr>
              <a:grpSpLocks/>
            </p:cNvGrpSpPr>
            <p:nvPr/>
          </p:nvGrpSpPr>
          <p:grpSpPr bwMode="auto">
            <a:xfrm rot="8100000">
              <a:off x="1655" y="2360"/>
              <a:ext cx="1619" cy="1672"/>
              <a:chOff x="2891" y="2818"/>
              <a:chExt cx="4046" cy="4179"/>
            </a:xfrm>
          </p:grpSpPr>
          <p:grpSp>
            <p:nvGrpSpPr>
              <p:cNvPr id="261" name="Group 159"/>
              <p:cNvGrpSpPr>
                <a:grpSpLocks/>
              </p:cNvGrpSpPr>
              <p:nvPr/>
            </p:nvGrpSpPr>
            <p:grpSpPr bwMode="auto">
              <a:xfrm>
                <a:off x="3157" y="5467"/>
                <a:ext cx="1395" cy="105"/>
                <a:chOff x="3157" y="5467"/>
                <a:chExt cx="1395" cy="105"/>
              </a:xfrm>
            </p:grpSpPr>
            <p:sp>
              <p:nvSpPr>
                <p:cNvPr id="274" name="Oval 160"/>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5" name="Oval 161"/>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6" name="Oval 162"/>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262" name="Group 163"/>
              <p:cNvGrpSpPr>
                <a:grpSpLocks/>
              </p:cNvGrpSpPr>
              <p:nvPr/>
            </p:nvGrpSpPr>
            <p:grpSpPr bwMode="auto">
              <a:xfrm>
                <a:off x="2891" y="2818"/>
                <a:ext cx="4046" cy="4179"/>
                <a:chOff x="2891" y="2818"/>
                <a:chExt cx="4046" cy="4179"/>
              </a:xfrm>
            </p:grpSpPr>
            <p:grpSp>
              <p:nvGrpSpPr>
                <p:cNvPr id="263" name="Group 164"/>
                <p:cNvGrpSpPr>
                  <a:grpSpLocks/>
                </p:cNvGrpSpPr>
                <p:nvPr/>
              </p:nvGrpSpPr>
              <p:grpSpPr bwMode="auto">
                <a:xfrm>
                  <a:off x="3219" y="2818"/>
                  <a:ext cx="3658" cy="4179"/>
                  <a:chOff x="3219" y="2818"/>
                  <a:chExt cx="3658" cy="4179"/>
                </a:xfrm>
              </p:grpSpPr>
              <p:sp>
                <p:nvSpPr>
                  <p:cNvPr id="265" name="Freeform 165"/>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66" name="Group 166"/>
                  <p:cNvGrpSpPr>
                    <a:grpSpLocks/>
                  </p:cNvGrpSpPr>
                  <p:nvPr/>
                </p:nvGrpSpPr>
                <p:grpSpPr bwMode="auto">
                  <a:xfrm>
                    <a:off x="3352" y="5512"/>
                    <a:ext cx="3525" cy="1485"/>
                    <a:chOff x="3352" y="5512"/>
                    <a:chExt cx="3525" cy="1485"/>
                  </a:xfrm>
                </p:grpSpPr>
                <p:sp>
                  <p:nvSpPr>
                    <p:cNvPr id="267" name="Freeform 167"/>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68" name="Freeform 168"/>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69" name="Freeform 169"/>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0" name="Freeform 170"/>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1" name="Freeform 171"/>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2" name="Freeform 172"/>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73" name="Freeform 173"/>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64" name="Line 174"/>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58" name="Group 175"/>
            <p:cNvGrpSpPr>
              <a:grpSpLocks/>
            </p:cNvGrpSpPr>
            <p:nvPr/>
          </p:nvGrpSpPr>
          <p:grpSpPr bwMode="auto">
            <a:xfrm rot="6780000">
              <a:off x="1965" y="2457"/>
              <a:ext cx="1619" cy="1672"/>
              <a:chOff x="2891" y="2818"/>
              <a:chExt cx="4046" cy="4179"/>
            </a:xfrm>
          </p:grpSpPr>
          <p:grpSp>
            <p:nvGrpSpPr>
              <p:cNvPr id="245" name="Group 176"/>
              <p:cNvGrpSpPr>
                <a:grpSpLocks/>
              </p:cNvGrpSpPr>
              <p:nvPr/>
            </p:nvGrpSpPr>
            <p:grpSpPr bwMode="auto">
              <a:xfrm>
                <a:off x="3157" y="5467"/>
                <a:ext cx="1395" cy="105"/>
                <a:chOff x="3157" y="5467"/>
                <a:chExt cx="1395" cy="105"/>
              </a:xfrm>
            </p:grpSpPr>
            <p:sp>
              <p:nvSpPr>
                <p:cNvPr id="258" name="Oval 177"/>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9" name="Oval 178"/>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60" name="Oval 179"/>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246" name="Group 180"/>
              <p:cNvGrpSpPr>
                <a:grpSpLocks/>
              </p:cNvGrpSpPr>
              <p:nvPr/>
            </p:nvGrpSpPr>
            <p:grpSpPr bwMode="auto">
              <a:xfrm>
                <a:off x="2891" y="2818"/>
                <a:ext cx="4046" cy="4179"/>
                <a:chOff x="2891" y="2818"/>
                <a:chExt cx="4046" cy="4179"/>
              </a:xfrm>
            </p:grpSpPr>
            <p:grpSp>
              <p:nvGrpSpPr>
                <p:cNvPr id="247" name="Group 181"/>
                <p:cNvGrpSpPr>
                  <a:grpSpLocks/>
                </p:cNvGrpSpPr>
                <p:nvPr/>
              </p:nvGrpSpPr>
              <p:grpSpPr bwMode="auto">
                <a:xfrm>
                  <a:off x="3219" y="2818"/>
                  <a:ext cx="3658" cy="4179"/>
                  <a:chOff x="3219" y="2818"/>
                  <a:chExt cx="3658" cy="4179"/>
                </a:xfrm>
              </p:grpSpPr>
              <p:sp>
                <p:nvSpPr>
                  <p:cNvPr id="249" name="Freeform 182"/>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50" name="Group 183"/>
                  <p:cNvGrpSpPr>
                    <a:grpSpLocks/>
                  </p:cNvGrpSpPr>
                  <p:nvPr/>
                </p:nvGrpSpPr>
                <p:grpSpPr bwMode="auto">
                  <a:xfrm>
                    <a:off x="3352" y="5512"/>
                    <a:ext cx="3525" cy="1485"/>
                    <a:chOff x="3352" y="5512"/>
                    <a:chExt cx="3525" cy="1485"/>
                  </a:xfrm>
                </p:grpSpPr>
                <p:sp>
                  <p:nvSpPr>
                    <p:cNvPr id="251" name="Freeform 184"/>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2" name="Freeform 185"/>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3" name="Freeform 186"/>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4" name="Freeform 187"/>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5" name="Freeform 188"/>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6" name="Freeform 189"/>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57" name="Freeform 190"/>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48" name="Line 191"/>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59" name="Group 192"/>
            <p:cNvGrpSpPr>
              <a:grpSpLocks/>
            </p:cNvGrpSpPr>
            <p:nvPr/>
          </p:nvGrpSpPr>
          <p:grpSpPr bwMode="auto">
            <a:xfrm rot="-16200000">
              <a:off x="2303" y="2425"/>
              <a:ext cx="1619" cy="1672"/>
              <a:chOff x="2891" y="2818"/>
              <a:chExt cx="4046" cy="4179"/>
            </a:xfrm>
          </p:grpSpPr>
          <p:grpSp>
            <p:nvGrpSpPr>
              <p:cNvPr id="229" name="Group 193"/>
              <p:cNvGrpSpPr>
                <a:grpSpLocks/>
              </p:cNvGrpSpPr>
              <p:nvPr/>
            </p:nvGrpSpPr>
            <p:grpSpPr bwMode="auto">
              <a:xfrm>
                <a:off x="3157" y="5467"/>
                <a:ext cx="1395" cy="105"/>
                <a:chOff x="3157" y="5467"/>
                <a:chExt cx="1395" cy="105"/>
              </a:xfrm>
            </p:grpSpPr>
            <p:sp>
              <p:nvSpPr>
                <p:cNvPr id="242" name="Oval 194"/>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43" name="Oval 195"/>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44" name="Oval 196"/>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230" name="Group 197"/>
              <p:cNvGrpSpPr>
                <a:grpSpLocks/>
              </p:cNvGrpSpPr>
              <p:nvPr/>
            </p:nvGrpSpPr>
            <p:grpSpPr bwMode="auto">
              <a:xfrm>
                <a:off x="2891" y="2818"/>
                <a:ext cx="4046" cy="4179"/>
                <a:chOff x="2891" y="2818"/>
                <a:chExt cx="4046" cy="4179"/>
              </a:xfrm>
            </p:grpSpPr>
            <p:grpSp>
              <p:nvGrpSpPr>
                <p:cNvPr id="231" name="Group 198"/>
                <p:cNvGrpSpPr>
                  <a:grpSpLocks/>
                </p:cNvGrpSpPr>
                <p:nvPr/>
              </p:nvGrpSpPr>
              <p:grpSpPr bwMode="auto">
                <a:xfrm>
                  <a:off x="3219" y="2818"/>
                  <a:ext cx="3658" cy="4179"/>
                  <a:chOff x="3219" y="2818"/>
                  <a:chExt cx="3658" cy="4179"/>
                </a:xfrm>
              </p:grpSpPr>
              <p:sp>
                <p:nvSpPr>
                  <p:cNvPr id="233" name="Freeform 199"/>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34" name="Group 200"/>
                  <p:cNvGrpSpPr>
                    <a:grpSpLocks/>
                  </p:cNvGrpSpPr>
                  <p:nvPr/>
                </p:nvGrpSpPr>
                <p:grpSpPr bwMode="auto">
                  <a:xfrm>
                    <a:off x="3352" y="5512"/>
                    <a:ext cx="3525" cy="1485"/>
                    <a:chOff x="3352" y="5512"/>
                    <a:chExt cx="3525" cy="1485"/>
                  </a:xfrm>
                </p:grpSpPr>
                <p:sp>
                  <p:nvSpPr>
                    <p:cNvPr id="235" name="Freeform 201"/>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36" name="Freeform 202"/>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37" name="Freeform 203"/>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38" name="Freeform 204"/>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39" name="Freeform 205"/>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40" name="Freeform 206"/>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41" name="Freeform 207"/>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32" name="Line 208"/>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60" name="Group 209"/>
            <p:cNvGrpSpPr>
              <a:grpSpLocks/>
            </p:cNvGrpSpPr>
            <p:nvPr/>
          </p:nvGrpSpPr>
          <p:grpSpPr bwMode="auto">
            <a:xfrm>
              <a:off x="1402" y="1711"/>
              <a:ext cx="3126" cy="2209"/>
              <a:chOff x="1402" y="1711"/>
              <a:chExt cx="3126" cy="2209"/>
            </a:xfrm>
          </p:grpSpPr>
          <p:grpSp>
            <p:nvGrpSpPr>
              <p:cNvPr id="161" name="Group 210"/>
              <p:cNvGrpSpPr>
                <a:grpSpLocks/>
              </p:cNvGrpSpPr>
              <p:nvPr/>
            </p:nvGrpSpPr>
            <p:grpSpPr bwMode="auto">
              <a:xfrm rot="9480000">
                <a:off x="1402" y="2140"/>
                <a:ext cx="1619" cy="1672"/>
                <a:chOff x="2891" y="2818"/>
                <a:chExt cx="4046" cy="4179"/>
              </a:xfrm>
            </p:grpSpPr>
            <p:grpSp>
              <p:nvGrpSpPr>
                <p:cNvPr id="213" name="Group 211"/>
                <p:cNvGrpSpPr>
                  <a:grpSpLocks/>
                </p:cNvGrpSpPr>
                <p:nvPr/>
              </p:nvGrpSpPr>
              <p:grpSpPr bwMode="auto">
                <a:xfrm>
                  <a:off x="3157" y="5467"/>
                  <a:ext cx="1395" cy="105"/>
                  <a:chOff x="3157" y="5467"/>
                  <a:chExt cx="1395" cy="105"/>
                </a:xfrm>
              </p:grpSpPr>
              <p:sp>
                <p:nvSpPr>
                  <p:cNvPr id="226" name="Oval 212"/>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7" name="Oval 213"/>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8" name="Oval 214"/>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214" name="Group 215"/>
                <p:cNvGrpSpPr>
                  <a:grpSpLocks/>
                </p:cNvGrpSpPr>
                <p:nvPr/>
              </p:nvGrpSpPr>
              <p:grpSpPr bwMode="auto">
                <a:xfrm>
                  <a:off x="2891" y="2818"/>
                  <a:ext cx="4046" cy="4179"/>
                  <a:chOff x="2891" y="2818"/>
                  <a:chExt cx="4046" cy="4179"/>
                </a:xfrm>
              </p:grpSpPr>
              <p:grpSp>
                <p:nvGrpSpPr>
                  <p:cNvPr id="215" name="Group 216"/>
                  <p:cNvGrpSpPr>
                    <a:grpSpLocks/>
                  </p:cNvGrpSpPr>
                  <p:nvPr/>
                </p:nvGrpSpPr>
                <p:grpSpPr bwMode="auto">
                  <a:xfrm>
                    <a:off x="3219" y="2818"/>
                    <a:ext cx="3658" cy="4179"/>
                    <a:chOff x="3219" y="2818"/>
                    <a:chExt cx="3658" cy="4179"/>
                  </a:xfrm>
                </p:grpSpPr>
                <p:sp>
                  <p:nvSpPr>
                    <p:cNvPr id="217" name="Freeform 217"/>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18" name="Group 218"/>
                    <p:cNvGrpSpPr>
                      <a:grpSpLocks/>
                    </p:cNvGrpSpPr>
                    <p:nvPr/>
                  </p:nvGrpSpPr>
                  <p:grpSpPr bwMode="auto">
                    <a:xfrm>
                      <a:off x="3352" y="5512"/>
                      <a:ext cx="3525" cy="1485"/>
                      <a:chOff x="3352" y="5512"/>
                      <a:chExt cx="3525" cy="1485"/>
                    </a:xfrm>
                  </p:grpSpPr>
                  <p:sp>
                    <p:nvSpPr>
                      <p:cNvPr id="219" name="Freeform 219"/>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0" name="Freeform 220"/>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1" name="Freeform 221"/>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2" name="Freeform 222"/>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3" name="Freeform 223"/>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4" name="Freeform 224"/>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25" name="Freeform 225"/>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16" name="Line 226"/>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62" name="Group 227"/>
              <p:cNvGrpSpPr>
                <a:grpSpLocks/>
              </p:cNvGrpSpPr>
              <p:nvPr/>
            </p:nvGrpSpPr>
            <p:grpSpPr bwMode="auto">
              <a:xfrm rot="4080000">
                <a:off x="2594" y="2275"/>
                <a:ext cx="1619" cy="1672"/>
                <a:chOff x="2891" y="2818"/>
                <a:chExt cx="4046" cy="4179"/>
              </a:xfrm>
            </p:grpSpPr>
            <p:grpSp>
              <p:nvGrpSpPr>
                <p:cNvPr id="197" name="Group 228"/>
                <p:cNvGrpSpPr>
                  <a:grpSpLocks/>
                </p:cNvGrpSpPr>
                <p:nvPr/>
              </p:nvGrpSpPr>
              <p:grpSpPr bwMode="auto">
                <a:xfrm>
                  <a:off x="3157" y="5467"/>
                  <a:ext cx="1395" cy="105"/>
                  <a:chOff x="3157" y="5467"/>
                  <a:chExt cx="1395" cy="105"/>
                </a:xfrm>
              </p:grpSpPr>
              <p:sp>
                <p:nvSpPr>
                  <p:cNvPr id="210" name="Oval 229"/>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11" name="Oval 230"/>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12" name="Oval 231"/>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98" name="Group 232"/>
                <p:cNvGrpSpPr>
                  <a:grpSpLocks/>
                </p:cNvGrpSpPr>
                <p:nvPr/>
              </p:nvGrpSpPr>
              <p:grpSpPr bwMode="auto">
                <a:xfrm>
                  <a:off x="2891" y="2818"/>
                  <a:ext cx="4046" cy="4179"/>
                  <a:chOff x="2891" y="2818"/>
                  <a:chExt cx="4046" cy="4179"/>
                </a:xfrm>
              </p:grpSpPr>
              <p:grpSp>
                <p:nvGrpSpPr>
                  <p:cNvPr id="199" name="Group 233"/>
                  <p:cNvGrpSpPr>
                    <a:grpSpLocks/>
                  </p:cNvGrpSpPr>
                  <p:nvPr/>
                </p:nvGrpSpPr>
                <p:grpSpPr bwMode="auto">
                  <a:xfrm>
                    <a:off x="3219" y="2818"/>
                    <a:ext cx="3658" cy="4179"/>
                    <a:chOff x="3219" y="2818"/>
                    <a:chExt cx="3658" cy="4179"/>
                  </a:xfrm>
                </p:grpSpPr>
                <p:sp>
                  <p:nvSpPr>
                    <p:cNvPr id="201" name="Freeform 234"/>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202" name="Group 235"/>
                    <p:cNvGrpSpPr>
                      <a:grpSpLocks/>
                    </p:cNvGrpSpPr>
                    <p:nvPr/>
                  </p:nvGrpSpPr>
                  <p:grpSpPr bwMode="auto">
                    <a:xfrm>
                      <a:off x="3352" y="5512"/>
                      <a:ext cx="3525" cy="1485"/>
                      <a:chOff x="3352" y="5512"/>
                      <a:chExt cx="3525" cy="1485"/>
                    </a:xfrm>
                  </p:grpSpPr>
                  <p:sp>
                    <p:nvSpPr>
                      <p:cNvPr id="203" name="Freeform 236"/>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4" name="Freeform 237"/>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5" name="Freeform 238"/>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6" name="Freeform 239"/>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7" name="Freeform 240"/>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8" name="Freeform 241"/>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209" name="Freeform 242"/>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200" name="Line 243"/>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63" name="Group 244"/>
              <p:cNvGrpSpPr>
                <a:grpSpLocks/>
              </p:cNvGrpSpPr>
              <p:nvPr/>
            </p:nvGrpSpPr>
            <p:grpSpPr bwMode="auto">
              <a:xfrm rot="2700000">
                <a:off x="2814" y="2022"/>
                <a:ext cx="1619" cy="1672"/>
                <a:chOff x="2891" y="2818"/>
                <a:chExt cx="4046" cy="4179"/>
              </a:xfrm>
            </p:grpSpPr>
            <p:grpSp>
              <p:nvGrpSpPr>
                <p:cNvPr id="181" name="Group 245"/>
                <p:cNvGrpSpPr>
                  <a:grpSpLocks/>
                </p:cNvGrpSpPr>
                <p:nvPr/>
              </p:nvGrpSpPr>
              <p:grpSpPr bwMode="auto">
                <a:xfrm>
                  <a:off x="3157" y="5467"/>
                  <a:ext cx="1395" cy="105"/>
                  <a:chOff x="3157" y="5467"/>
                  <a:chExt cx="1395" cy="105"/>
                </a:xfrm>
              </p:grpSpPr>
              <p:sp>
                <p:nvSpPr>
                  <p:cNvPr id="194" name="Oval 246"/>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5" name="Oval 247"/>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6" name="Oval 248"/>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82" name="Group 249"/>
                <p:cNvGrpSpPr>
                  <a:grpSpLocks/>
                </p:cNvGrpSpPr>
                <p:nvPr/>
              </p:nvGrpSpPr>
              <p:grpSpPr bwMode="auto">
                <a:xfrm>
                  <a:off x="2891" y="2818"/>
                  <a:ext cx="4046" cy="4179"/>
                  <a:chOff x="2891" y="2818"/>
                  <a:chExt cx="4046" cy="4179"/>
                </a:xfrm>
              </p:grpSpPr>
              <p:grpSp>
                <p:nvGrpSpPr>
                  <p:cNvPr id="183" name="Group 250"/>
                  <p:cNvGrpSpPr>
                    <a:grpSpLocks/>
                  </p:cNvGrpSpPr>
                  <p:nvPr/>
                </p:nvGrpSpPr>
                <p:grpSpPr bwMode="auto">
                  <a:xfrm>
                    <a:off x="3219" y="2818"/>
                    <a:ext cx="3658" cy="4179"/>
                    <a:chOff x="3219" y="2818"/>
                    <a:chExt cx="3658" cy="4179"/>
                  </a:xfrm>
                </p:grpSpPr>
                <p:sp>
                  <p:nvSpPr>
                    <p:cNvPr id="185" name="Freeform 251"/>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186" name="Group 252"/>
                    <p:cNvGrpSpPr>
                      <a:grpSpLocks/>
                    </p:cNvGrpSpPr>
                    <p:nvPr/>
                  </p:nvGrpSpPr>
                  <p:grpSpPr bwMode="auto">
                    <a:xfrm>
                      <a:off x="3352" y="5512"/>
                      <a:ext cx="3525" cy="1485"/>
                      <a:chOff x="3352" y="5512"/>
                      <a:chExt cx="3525" cy="1485"/>
                    </a:xfrm>
                  </p:grpSpPr>
                  <p:sp>
                    <p:nvSpPr>
                      <p:cNvPr id="187" name="Freeform 253"/>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88" name="Freeform 254"/>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89" name="Freeform 255"/>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0" name="Freeform 256"/>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1" name="Freeform 257"/>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2" name="Freeform 258"/>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93" name="Freeform 259"/>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184" name="Line 260"/>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nvGrpSpPr>
              <p:cNvPr id="164" name="Group 261"/>
              <p:cNvGrpSpPr>
                <a:grpSpLocks/>
              </p:cNvGrpSpPr>
              <p:nvPr/>
            </p:nvGrpSpPr>
            <p:grpSpPr bwMode="auto">
              <a:xfrm rot="1380000">
                <a:off x="2909" y="1711"/>
                <a:ext cx="1619" cy="1672"/>
                <a:chOff x="2891" y="2818"/>
                <a:chExt cx="4046" cy="4179"/>
              </a:xfrm>
            </p:grpSpPr>
            <p:grpSp>
              <p:nvGrpSpPr>
                <p:cNvPr id="165" name="Group 262"/>
                <p:cNvGrpSpPr>
                  <a:grpSpLocks/>
                </p:cNvGrpSpPr>
                <p:nvPr/>
              </p:nvGrpSpPr>
              <p:grpSpPr bwMode="auto">
                <a:xfrm>
                  <a:off x="3157" y="5467"/>
                  <a:ext cx="1395" cy="105"/>
                  <a:chOff x="3157" y="5467"/>
                  <a:chExt cx="1395" cy="105"/>
                </a:xfrm>
              </p:grpSpPr>
              <p:sp>
                <p:nvSpPr>
                  <p:cNvPr id="178" name="Oval 263"/>
                  <p:cNvSpPr>
                    <a:spLocks noChangeArrowheads="1"/>
                  </p:cNvSpPr>
                  <p:nvPr/>
                </p:nvSpPr>
                <p:spPr bwMode="auto">
                  <a:xfrm>
                    <a:off x="315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9" name="Oval 264"/>
                  <p:cNvSpPr>
                    <a:spLocks noChangeArrowheads="1"/>
                  </p:cNvSpPr>
                  <p:nvPr/>
                </p:nvSpPr>
                <p:spPr bwMode="auto">
                  <a:xfrm>
                    <a:off x="3288"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80" name="Oval 265"/>
                  <p:cNvSpPr>
                    <a:spLocks noChangeArrowheads="1"/>
                  </p:cNvSpPr>
                  <p:nvPr/>
                </p:nvSpPr>
                <p:spPr bwMode="auto">
                  <a:xfrm>
                    <a:off x="4447" y="5467"/>
                    <a:ext cx="105" cy="10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nvGrpSpPr>
                <p:cNvPr id="166" name="Group 266"/>
                <p:cNvGrpSpPr>
                  <a:grpSpLocks/>
                </p:cNvGrpSpPr>
                <p:nvPr/>
              </p:nvGrpSpPr>
              <p:grpSpPr bwMode="auto">
                <a:xfrm>
                  <a:off x="2891" y="2818"/>
                  <a:ext cx="4046" cy="4179"/>
                  <a:chOff x="2891" y="2818"/>
                  <a:chExt cx="4046" cy="4179"/>
                </a:xfrm>
              </p:grpSpPr>
              <p:grpSp>
                <p:nvGrpSpPr>
                  <p:cNvPr id="167" name="Group 267"/>
                  <p:cNvGrpSpPr>
                    <a:grpSpLocks/>
                  </p:cNvGrpSpPr>
                  <p:nvPr/>
                </p:nvGrpSpPr>
                <p:grpSpPr bwMode="auto">
                  <a:xfrm>
                    <a:off x="3219" y="2818"/>
                    <a:ext cx="3658" cy="4179"/>
                    <a:chOff x="3219" y="2818"/>
                    <a:chExt cx="3658" cy="4179"/>
                  </a:xfrm>
                </p:grpSpPr>
                <p:sp>
                  <p:nvSpPr>
                    <p:cNvPr id="169" name="Freeform 268"/>
                    <p:cNvSpPr>
                      <a:spLocks noChangeAspect="1"/>
                    </p:cNvSpPr>
                    <p:nvPr/>
                  </p:nvSpPr>
                  <p:spPr bwMode="auto">
                    <a:xfrm>
                      <a:off x="3219" y="2818"/>
                      <a:ext cx="148" cy="3570"/>
                    </a:xfrm>
                    <a:custGeom>
                      <a:avLst/>
                      <a:gdLst>
                        <a:gd name="T0" fmla="*/ 15 w 495"/>
                        <a:gd name="T1" fmla="*/ 435 h 11880"/>
                        <a:gd name="T2" fmla="*/ 15 w 495"/>
                        <a:gd name="T3" fmla="*/ 960 h 11880"/>
                        <a:gd name="T4" fmla="*/ 30 w 495"/>
                        <a:gd name="T5" fmla="*/ 1455 h 11880"/>
                        <a:gd name="T6" fmla="*/ 30 w 495"/>
                        <a:gd name="T7" fmla="*/ 1950 h 11880"/>
                        <a:gd name="T8" fmla="*/ 45 w 495"/>
                        <a:gd name="T9" fmla="*/ 2415 h 11880"/>
                        <a:gd name="T10" fmla="*/ 60 w 495"/>
                        <a:gd name="T11" fmla="*/ 2865 h 11880"/>
                        <a:gd name="T12" fmla="*/ 60 w 495"/>
                        <a:gd name="T13" fmla="*/ 3300 h 11880"/>
                        <a:gd name="T14" fmla="*/ 75 w 495"/>
                        <a:gd name="T15" fmla="*/ 3720 h 11880"/>
                        <a:gd name="T16" fmla="*/ 90 w 495"/>
                        <a:gd name="T17" fmla="*/ 4125 h 11880"/>
                        <a:gd name="T18" fmla="*/ 90 w 495"/>
                        <a:gd name="T19" fmla="*/ 4515 h 11880"/>
                        <a:gd name="T20" fmla="*/ 105 w 495"/>
                        <a:gd name="T21" fmla="*/ 4875 h 11880"/>
                        <a:gd name="T22" fmla="*/ 120 w 495"/>
                        <a:gd name="T23" fmla="*/ 5235 h 11880"/>
                        <a:gd name="T24" fmla="*/ 120 w 495"/>
                        <a:gd name="T25" fmla="*/ 5580 h 11880"/>
                        <a:gd name="T26" fmla="*/ 135 w 495"/>
                        <a:gd name="T27" fmla="*/ 5910 h 11880"/>
                        <a:gd name="T28" fmla="*/ 150 w 495"/>
                        <a:gd name="T29" fmla="*/ 6225 h 11880"/>
                        <a:gd name="T30" fmla="*/ 150 w 495"/>
                        <a:gd name="T31" fmla="*/ 6540 h 11880"/>
                        <a:gd name="T32" fmla="*/ 165 w 495"/>
                        <a:gd name="T33" fmla="*/ 6825 h 11880"/>
                        <a:gd name="T34" fmla="*/ 180 w 495"/>
                        <a:gd name="T35" fmla="*/ 7110 h 11880"/>
                        <a:gd name="T36" fmla="*/ 180 w 495"/>
                        <a:gd name="T37" fmla="*/ 7380 h 11880"/>
                        <a:gd name="T38" fmla="*/ 195 w 495"/>
                        <a:gd name="T39" fmla="*/ 7635 h 11880"/>
                        <a:gd name="T40" fmla="*/ 210 w 495"/>
                        <a:gd name="T41" fmla="*/ 7890 h 11880"/>
                        <a:gd name="T42" fmla="*/ 210 w 495"/>
                        <a:gd name="T43" fmla="*/ 8115 h 11880"/>
                        <a:gd name="T44" fmla="*/ 225 w 495"/>
                        <a:gd name="T45" fmla="*/ 8355 h 11880"/>
                        <a:gd name="T46" fmla="*/ 240 w 495"/>
                        <a:gd name="T47" fmla="*/ 8565 h 11880"/>
                        <a:gd name="T48" fmla="*/ 240 w 495"/>
                        <a:gd name="T49" fmla="*/ 8775 h 11880"/>
                        <a:gd name="T50" fmla="*/ 255 w 495"/>
                        <a:gd name="T51" fmla="*/ 8985 h 11880"/>
                        <a:gd name="T52" fmla="*/ 270 w 495"/>
                        <a:gd name="T53" fmla="*/ 9165 h 11880"/>
                        <a:gd name="T54" fmla="*/ 270 w 495"/>
                        <a:gd name="T55" fmla="*/ 9360 h 11880"/>
                        <a:gd name="T56" fmla="*/ 285 w 495"/>
                        <a:gd name="T57" fmla="*/ 9525 h 11880"/>
                        <a:gd name="T58" fmla="*/ 300 w 495"/>
                        <a:gd name="T59" fmla="*/ 9705 h 11880"/>
                        <a:gd name="T60" fmla="*/ 300 w 495"/>
                        <a:gd name="T61" fmla="*/ 9855 h 11880"/>
                        <a:gd name="T62" fmla="*/ 315 w 495"/>
                        <a:gd name="T63" fmla="*/ 10005 h 11880"/>
                        <a:gd name="T64" fmla="*/ 330 w 495"/>
                        <a:gd name="T65" fmla="*/ 10155 h 11880"/>
                        <a:gd name="T66" fmla="*/ 330 w 495"/>
                        <a:gd name="T67" fmla="*/ 10305 h 11880"/>
                        <a:gd name="T68" fmla="*/ 345 w 495"/>
                        <a:gd name="T69" fmla="*/ 10440 h 11880"/>
                        <a:gd name="T70" fmla="*/ 360 w 495"/>
                        <a:gd name="T71" fmla="*/ 10560 h 11880"/>
                        <a:gd name="T72" fmla="*/ 360 w 495"/>
                        <a:gd name="T73" fmla="*/ 10680 h 11880"/>
                        <a:gd name="T74" fmla="*/ 375 w 495"/>
                        <a:gd name="T75" fmla="*/ 10800 h 11880"/>
                        <a:gd name="T76" fmla="*/ 375 w 495"/>
                        <a:gd name="T77" fmla="*/ 10905 h 11880"/>
                        <a:gd name="T78" fmla="*/ 390 w 495"/>
                        <a:gd name="T79" fmla="*/ 11010 h 11880"/>
                        <a:gd name="T80" fmla="*/ 405 w 495"/>
                        <a:gd name="T81" fmla="*/ 11115 h 11880"/>
                        <a:gd name="T82" fmla="*/ 405 w 495"/>
                        <a:gd name="T83" fmla="*/ 11205 h 11880"/>
                        <a:gd name="T84" fmla="*/ 420 w 495"/>
                        <a:gd name="T85" fmla="*/ 11295 h 11880"/>
                        <a:gd name="T86" fmla="*/ 435 w 495"/>
                        <a:gd name="T87" fmla="*/ 11385 h 11880"/>
                        <a:gd name="T88" fmla="*/ 435 w 495"/>
                        <a:gd name="T89" fmla="*/ 11460 h 11880"/>
                        <a:gd name="T90" fmla="*/ 450 w 495"/>
                        <a:gd name="T91" fmla="*/ 11550 h 11880"/>
                        <a:gd name="T92" fmla="*/ 465 w 495"/>
                        <a:gd name="T93" fmla="*/ 11610 h 11880"/>
                        <a:gd name="T94" fmla="*/ 465 w 495"/>
                        <a:gd name="T95" fmla="*/ 11685 h 11880"/>
                        <a:gd name="T96" fmla="*/ 480 w 495"/>
                        <a:gd name="T97" fmla="*/ 11745 h 11880"/>
                        <a:gd name="T98" fmla="*/ 495 w 495"/>
                        <a:gd name="T99" fmla="*/ 11820 h 11880"/>
                        <a:gd name="T100" fmla="*/ 495 w 495"/>
                        <a:gd name="T101" fmla="*/ 11865 h 1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1880">
                          <a:moveTo>
                            <a:pt x="0" y="0"/>
                          </a:moveTo>
                          <a:lnTo>
                            <a:pt x="0" y="105"/>
                          </a:lnTo>
                          <a:lnTo>
                            <a:pt x="0" y="210"/>
                          </a:lnTo>
                          <a:lnTo>
                            <a:pt x="0" y="315"/>
                          </a:lnTo>
                          <a:lnTo>
                            <a:pt x="15" y="435"/>
                          </a:lnTo>
                          <a:lnTo>
                            <a:pt x="15" y="540"/>
                          </a:lnTo>
                          <a:lnTo>
                            <a:pt x="15" y="645"/>
                          </a:lnTo>
                          <a:lnTo>
                            <a:pt x="15" y="750"/>
                          </a:lnTo>
                          <a:lnTo>
                            <a:pt x="15" y="855"/>
                          </a:lnTo>
                          <a:lnTo>
                            <a:pt x="15" y="960"/>
                          </a:lnTo>
                          <a:lnTo>
                            <a:pt x="15" y="1065"/>
                          </a:lnTo>
                          <a:lnTo>
                            <a:pt x="15" y="1155"/>
                          </a:lnTo>
                          <a:lnTo>
                            <a:pt x="30" y="1260"/>
                          </a:lnTo>
                          <a:lnTo>
                            <a:pt x="30" y="1365"/>
                          </a:lnTo>
                          <a:lnTo>
                            <a:pt x="30" y="1455"/>
                          </a:lnTo>
                          <a:lnTo>
                            <a:pt x="30" y="1560"/>
                          </a:lnTo>
                          <a:lnTo>
                            <a:pt x="30" y="1665"/>
                          </a:lnTo>
                          <a:lnTo>
                            <a:pt x="30" y="1755"/>
                          </a:lnTo>
                          <a:lnTo>
                            <a:pt x="30" y="1845"/>
                          </a:lnTo>
                          <a:lnTo>
                            <a:pt x="30" y="1950"/>
                          </a:lnTo>
                          <a:lnTo>
                            <a:pt x="45" y="2040"/>
                          </a:lnTo>
                          <a:lnTo>
                            <a:pt x="45" y="2145"/>
                          </a:lnTo>
                          <a:lnTo>
                            <a:pt x="45" y="2235"/>
                          </a:lnTo>
                          <a:lnTo>
                            <a:pt x="45" y="2325"/>
                          </a:lnTo>
                          <a:lnTo>
                            <a:pt x="45" y="2415"/>
                          </a:lnTo>
                          <a:lnTo>
                            <a:pt x="45" y="2505"/>
                          </a:lnTo>
                          <a:lnTo>
                            <a:pt x="45" y="2595"/>
                          </a:lnTo>
                          <a:lnTo>
                            <a:pt x="60" y="2685"/>
                          </a:lnTo>
                          <a:lnTo>
                            <a:pt x="60" y="2775"/>
                          </a:lnTo>
                          <a:lnTo>
                            <a:pt x="60" y="2865"/>
                          </a:lnTo>
                          <a:lnTo>
                            <a:pt x="60" y="2955"/>
                          </a:lnTo>
                          <a:lnTo>
                            <a:pt x="60" y="3045"/>
                          </a:lnTo>
                          <a:lnTo>
                            <a:pt x="60" y="3135"/>
                          </a:lnTo>
                          <a:lnTo>
                            <a:pt x="60" y="3225"/>
                          </a:lnTo>
                          <a:lnTo>
                            <a:pt x="60" y="3300"/>
                          </a:lnTo>
                          <a:lnTo>
                            <a:pt x="75" y="3390"/>
                          </a:lnTo>
                          <a:lnTo>
                            <a:pt x="75" y="3465"/>
                          </a:lnTo>
                          <a:lnTo>
                            <a:pt x="75" y="3555"/>
                          </a:lnTo>
                          <a:lnTo>
                            <a:pt x="75" y="3645"/>
                          </a:lnTo>
                          <a:lnTo>
                            <a:pt x="75" y="3720"/>
                          </a:lnTo>
                          <a:lnTo>
                            <a:pt x="75" y="3810"/>
                          </a:lnTo>
                          <a:lnTo>
                            <a:pt x="75" y="3885"/>
                          </a:lnTo>
                          <a:lnTo>
                            <a:pt x="90" y="3960"/>
                          </a:lnTo>
                          <a:lnTo>
                            <a:pt x="90" y="4050"/>
                          </a:lnTo>
                          <a:lnTo>
                            <a:pt x="90" y="4125"/>
                          </a:lnTo>
                          <a:lnTo>
                            <a:pt x="90" y="4200"/>
                          </a:lnTo>
                          <a:lnTo>
                            <a:pt x="90" y="4275"/>
                          </a:lnTo>
                          <a:lnTo>
                            <a:pt x="90" y="4350"/>
                          </a:lnTo>
                          <a:lnTo>
                            <a:pt x="90" y="4440"/>
                          </a:lnTo>
                          <a:lnTo>
                            <a:pt x="90" y="4515"/>
                          </a:lnTo>
                          <a:lnTo>
                            <a:pt x="105" y="4590"/>
                          </a:lnTo>
                          <a:lnTo>
                            <a:pt x="105" y="4665"/>
                          </a:lnTo>
                          <a:lnTo>
                            <a:pt x="105" y="4740"/>
                          </a:lnTo>
                          <a:lnTo>
                            <a:pt x="105" y="4815"/>
                          </a:lnTo>
                          <a:lnTo>
                            <a:pt x="105" y="4875"/>
                          </a:lnTo>
                          <a:lnTo>
                            <a:pt x="105" y="4950"/>
                          </a:lnTo>
                          <a:lnTo>
                            <a:pt x="105" y="5025"/>
                          </a:lnTo>
                          <a:lnTo>
                            <a:pt x="105" y="5100"/>
                          </a:lnTo>
                          <a:lnTo>
                            <a:pt x="120" y="5175"/>
                          </a:lnTo>
                          <a:lnTo>
                            <a:pt x="120" y="5235"/>
                          </a:lnTo>
                          <a:lnTo>
                            <a:pt x="120" y="5310"/>
                          </a:lnTo>
                          <a:lnTo>
                            <a:pt x="120" y="5385"/>
                          </a:lnTo>
                          <a:lnTo>
                            <a:pt x="120" y="5445"/>
                          </a:lnTo>
                          <a:lnTo>
                            <a:pt x="120" y="5520"/>
                          </a:lnTo>
                          <a:lnTo>
                            <a:pt x="120" y="5580"/>
                          </a:lnTo>
                          <a:lnTo>
                            <a:pt x="135" y="5655"/>
                          </a:lnTo>
                          <a:lnTo>
                            <a:pt x="135" y="5715"/>
                          </a:lnTo>
                          <a:lnTo>
                            <a:pt x="135" y="5775"/>
                          </a:lnTo>
                          <a:lnTo>
                            <a:pt x="135" y="5850"/>
                          </a:lnTo>
                          <a:lnTo>
                            <a:pt x="135" y="5910"/>
                          </a:lnTo>
                          <a:lnTo>
                            <a:pt x="135" y="5970"/>
                          </a:lnTo>
                          <a:lnTo>
                            <a:pt x="135" y="6045"/>
                          </a:lnTo>
                          <a:lnTo>
                            <a:pt x="135" y="6105"/>
                          </a:lnTo>
                          <a:lnTo>
                            <a:pt x="150" y="6165"/>
                          </a:lnTo>
                          <a:lnTo>
                            <a:pt x="150" y="6225"/>
                          </a:lnTo>
                          <a:lnTo>
                            <a:pt x="150" y="6285"/>
                          </a:lnTo>
                          <a:lnTo>
                            <a:pt x="150" y="6360"/>
                          </a:lnTo>
                          <a:lnTo>
                            <a:pt x="150" y="6420"/>
                          </a:lnTo>
                          <a:lnTo>
                            <a:pt x="150" y="6480"/>
                          </a:lnTo>
                          <a:lnTo>
                            <a:pt x="150" y="6540"/>
                          </a:lnTo>
                          <a:lnTo>
                            <a:pt x="165" y="6600"/>
                          </a:lnTo>
                          <a:lnTo>
                            <a:pt x="165" y="6660"/>
                          </a:lnTo>
                          <a:lnTo>
                            <a:pt x="165" y="6705"/>
                          </a:lnTo>
                          <a:lnTo>
                            <a:pt x="165" y="6765"/>
                          </a:lnTo>
                          <a:lnTo>
                            <a:pt x="165" y="6825"/>
                          </a:lnTo>
                          <a:lnTo>
                            <a:pt x="165" y="6885"/>
                          </a:lnTo>
                          <a:lnTo>
                            <a:pt x="165" y="6945"/>
                          </a:lnTo>
                          <a:lnTo>
                            <a:pt x="165" y="6990"/>
                          </a:lnTo>
                          <a:lnTo>
                            <a:pt x="180" y="7050"/>
                          </a:lnTo>
                          <a:lnTo>
                            <a:pt x="180" y="7110"/>
                          </a:lnTo>
                          <a:lnTo>
                            <a:pt x="180" y="7155"/>
                          </a:lnTo>
                          <a:lnTo>
                            <a:pt x="180" y="7215"/>
                          </a:lnTo>
                          <a:lnTo>
                            <a:pt x="180" y="7275"/>
                          </a:lnTo>
                          <a:lnTo>
                            <a:pt x="180" y="7320"/>
                          </a:lnTo>
                          <a:lnTo>
                            <a:pt x="180" y="7380"/>
                          </a:lnTo>
                          <a:lnTo>
                            <a:pt x="180" y="7425"/>
                          </a:lnTo>
                          <a:lnTo>
                            <a:pt x="195" y="7485"/>
                          </a:lnTo>
                          <a:lnTo>
                            <a:pt x="195" y="7530"/>
                          </a:lnTo>
                          <a:lnTo>
                            <a:pt x="195" y="7590"/>
                          </a:lnTo>
                          <a:lnTo>
                            <a:pt x="195" y="7635"/>
                          </a:lnTo>
                          <a:lnTo>
                            <a:pt x="195" y="7680"/>
                          </a:lnTo>
                          <a:lnTo>
                            <a:pt x="195" y="7740"/>
                          </a:lnTo>
                          <a:lnTo>
                            <a:pt x="195" y="7785"/>
                          </a:lnTo>
                          <a:lnTo>
                            <a:pt x="210" y="7830"/>
                          </a:lnTo>
                          <a:lnTo>
                            <a:pt x="210" y="7890"/>
                          </a:lnTo>
                          <a:lnTo>
                            <a:pt x="210" y="7935"/>
                          </a:lnTo>
                          <a:lnTo>
                            <a:pt x="210" y="7980"/>
                          </a:lnTo>
                          <a:lnTo>
                            <a:pt x="210" y="8025"/>
                          </a:lnTo>
                          <a:lnTo>
                            <a:pt x="210" y="8070"/>
                          </a:lnTo>
                          <a:lnTo>
                            <a:pt x="210" y="8115"/>
                          </a:lnTo>
                          <a:lnTo>
                            <a:pt x="210" y="8175"/>
                          </a:lnTo>
                          <a:lnTo>
                            <a:pt x="225" y="8220"/>
                          </a:lnTo>
                          <a:lnTo>
                            <a:pt x="225" y="8265"/>
                          </a:lnTo>
                          <a:lnTo>
                            <a:pt x="225" y="8310"/>
                          </a:lnTo>
                          <a:lnTo>
                            <a:pt x="225" y="8355"/>
                          </a:lnTo>
                          <a:lnTo>
                            <a:pt x="225" y="8400"/>
                          </a:lnTo>
                          <a:lnTo>
                            <a:pt x="225" y="8445"/>
                          </a:lnTo>
                          <a:lnTo>
                            <a:pt x="225" y="8475"/>
                          </a:lnTo>
                          <a:lnTo>
                            <a:pt x="225" y="8520"/>
                          </a:lnTo>
                          <a:lnTo>
                            <a:pt x="240" y="8565"/>
                          </a:lnTo>
                          <a:lnTo>
                            <a:pt x="240" y="8610"/>
                          </a:lnTo>
                          <a:lnTo>
                            <a:pt x="240" y="8655"/>
                          </a:lnTo>
                          <a:lnTo>
                            <a:pt x="240" y="8700"/>
                          </a:lnTo>
                          <a:lnTo>
                            <a:pt x="240" y="8730"/>
                          </a:lnTo>
                          <a:lnTo>
                            <a:pt x="240" y="8775"/>
                          </a:lnTo>
                          <a:lnTo>
                            <a:pt x="240" y="8820"/>
                          </a:lnTo>
                          <a:lnTo>
                            <a:pt x="255" y="8865"/>
                          </a:lnTo>
                          <a:lnTo>
                            <a:pt x="255" y="8895"/>
                          </a:lnTo>
                          <a:lnTo>
                            <a:pt x="255" y="8940"/>
                          </a:lnTo>
                          <a:lnTo>
                            <a:pt x="255" y="8985"/>
                          </a:lnTo>
                          <a:lnTo>
                            <a:pt x="255" y="9015"/>
                          </a:lnTo>
                          <a:lnTo>
                            <a:pt x="255" y="9060"/>
                          </a:lnTo>
                          <a:lnTo>
                            <a:pt x="255" y="9090"/>
                          </a:lnTo>
                          <a:lnTo>
                            <a:pt x="255" y="9135"/>
                          </a:lnTo>
                          <a:lnTo>
                            <a:pt x="270" y="9165"/>
                          </a:lnTo>
                          <a:lnTo>
                            <a:pt x="270" y="9210"/>
                          </a:lnTo>
                          <a:lnTo>
                            <a:pt x="270" y="9240"/>
                          </a:lnTo>
                          <a:lnTo>
                            <a:pt x="270" y="9285"/>
                          </a:lnTo>
                          <a:lnTo>
                            <a:pt x="270" y="9315"/>
                          </a:lnTo>
                          <a:lnTo>
                            <a:pt x="270" y="9360"/>
                          </a:lnTo>
                          <a:lnTo>
                            <a:pt x="270" y="9390"/>
                          </a:lnTo>
                          <a:lnTo>
                            <a:pt x="285" y="9420"/>
                          </a:lnTo>
                          <a:lnTo>
                            <a:pt x="285" y="9465"/>
                          </a:lnTo>
                          <a:lnTo>
                            <a:pt x="285" y="9495"/>
                          </a:lnTo>
                          <a:lnTo>
                            <a:pt x="285" y="9525"/>
                          </a:lnTo>
                          <a:lnTo>
                            <a:pt x="285" y="9570"/>
                          </a:lnTo>
                          <a:lnTo>
                            <a:pt x="285" y="9600"/>
                          </a:lnTo>
                          <a:lnTo>
                            <a:pt x="285" y="9630"/>
                          </a:lnTo>
                          <a:lnTo>
                            <a:pt x="285" y="9660"/>
                          </a:lnTo>
                          <a:lnTo>
                            <a:pt x="300" y="9705"/>
                          </a:lnTo>
                          <a:lnTo>
                            <a:pt x="300" y="9735"/>
                          </a:lnTo>
                          <a:lnTo>
                            <a:pt x="300" y="9765"/>
                          </a:lnTo>
                          <a:lnTo>
                            <a:pt x="300" y="9795"/>
                          </a:lnTo>
                          <a:lnTo>
                            <a:pt x="300" y="9825"/>
                          </a:lnTo>
                          <a:lnTo>
                            <a:pt x="300" y="9855"/>
                          </a:lnTo>
                          <a:lnTo>
                            <a:pt x="300" y="9885"/>
                          </a:lnTo>
                          <a:lnTo>
                            <a:pt x="300" y="9915"/>
                          </a:lnTo>
                          <a:lnTo>
                            <a:pt x="315" y="9945"/>
                          </a:lnTo>
                          <a:lnTo>
                            <a:pt x="315" y="9975"/>
                          </a:lnTo>
                          <a:lnTo>
                            <a:pt x="315" y="10005"/>
                          </a:lnTo>
                          <a:lnTo>
                            <a:pt x="315" y="10035"/>
                          </a:lnTo>
                          <a:lnTo>
                            <a:pt x="315" y="10065"/>
                          </a:lnTo>
                          <a:lnTo>
                            <a:pt x="315" y="10095"/>
                          </a:lnTo>
                          <a:lnTo>
                            <a:pt x="315" y="10125"/>
                          </a:lnTo>
                          <a:lnTo>
                            <a:pt x="330" y="10155"/>
                          </a:lnTo>
                          <a:lnTo>
                            <a:pt x="330" y="10185"/>
                          </a:lnTo>
                          <a:lnTo>
                            <a:pt x="330" y="10215"/>
                          </a:lnTo>
                          <a:lnTo>
                            <a:pt x="330" y="10245"/>
                          </a:lnTo>
                          <a:lnTo>
                            <a:pt x="330" y="10275"/>
                          </a:lnTo>
                          <a:lnTo>
                            <a:pt x="330" y="10305"/>
                          </a:lnTo>
                          <a:lnTo>
                            <a:pt x="330" y="10320"/>
                          </a:lnTo>
                          <a:lnTo>
                            <a:pt x="330" y="10350"/>
                          </a:lnTo>
                          <a:lnTo>
                            <a:pt x="345" y="10380"/>
                          </a:lnTo>
                          <a:lnTo>
                            <a:pt x="345" y="10410"/>
                          </a:lnTo>
                          <a:lnTo>
                            <a:pt x="345" y="10440"/>
                          </a:lnTo>
                          <a:lnTo>
                            <a:pt x="345" y="10455"/>
                          </a:lnTo>
                          <a:lnTo>
                            <a:pt x="345" y="10485"/>
                          </a:lnTo>
                          <a:lnTo>
                            <a:pt x="345" y="10515"/>
                          </a:lnTo>
                          <a:lnTo>
                            <a:pt x="345" y="10530"/>
                          </a:lnTo>
                          <a:lnTo>
                            <a:pt x="360" y="10560"/>
                          </a:lnTo>
                          <a:lnTo>
                            <a:pt x="360" y="10590"/>
                          </a:lnTo>
                          <a:lnTo>
                            <a:pt x="360" y="10605"/>
                          </a:lnTo>
                          <a:lnTo>
                            <a:pt x="360" y="10635"/>
                          </a:lnTo>
                          <a:lnTo>
                            <a:pt x="360" y="10665"/>
                          </a:lnTo>
                          <a:lnTo>
                            <a:pt x="360" y="10680"/>
                          </a:lnTo>
                          <a:lnTo>
                            <a:pt x="360" y="10710"/>
                          </a:lnTo>
                          <a:lnTo>
                            <a:pt x="360" y="10725"/>
                          </a:lnTo>
                          <a:lnTo>
                            <a:pt x="375" y="10755"/>
                          </a:lnTo>
                          <a:lnTo>
                            <a:pt x="375" y="10770"/>
                          </a:lnTo>
                          <a:lnTo>
                            <a:pt x="375" y="10800"/>
                          </a:lnTo>
                          <a:lnTo>
                            <a:pt x="375" y="10815"/>
                          </a:lnTo>
                          <a:lnTo>
                            <a:pt x="375" y="10845"/>
                          </a:lnTo>
                          <a:lnTo>
                            <a:pt x="375" y="10860"/>
                          </a:lnTo>
                          <a:lnTo>
                            <a:pt x="375" y="10890"/>
                          </a:lnTo>
                          <a:lnTo>
                            <a:pt x="375" y="10905"/>
                          </a:lnTo>
                          <a:lnTo>
                            <a:pt x="390" y="10935"/>
                          </a:lnTo>
                          <a:lnTo>
                            <a:pt x="390" y="10950"/>
                          </a:lnTo>
                          <a:lnTo>
                            <a:pt x="390" y="10965"/>
                          </a:lnTo>
                          <a:lnTo>
                            <a:pt x="390" y="10995"/>
                          </a:lnTo>
                          <a:lnTo>
                            <a:pt x="390" y="11010"/>
                          </a:lnTo>
                          <a:lnTo>
                            <a:pt x="390" y="11040"/>
                          </a:lnTo>
                          <a:lnTo>
                            <a:pt x="390" y="11055"/>
                          </a:lnTo>
                          <a:lnTo>
                            <a:pt x="405" y="11070"/>
                          </a:lnTo>
                          <a:lnTo>
                            <a:pt x="405" y="11100"/>
                          </a:lnTo>
                          <a:lnTo>
                            <a:pt x="405" y="11115"/>
                          </a:lnTo>
                          <a:lnTo>
                            <a:pt x="405" y="11130"/>
                          </a:lnTo>
                          <a:lnTo>
                            <a:pt x="405" y="11145"/>
                          </a:lnTo>
                          <a:lnTo>
                            <a:pt x="405" y="11175"/>
                          </a:lnTo>
                          <a:lnTo>
                            <a:pt x="405" y="11190"/>
                          </a:lnTo>
                          <a:lnTo>
                            <a:pt x="405" y="11205"/>
                          </a:lnTo>
                          <a:lnTo>
                            <a:pt x="420" y="11220"/>
                          </a:lnTo>
                          <a:lnTo>
                            <a:pt x="420" y="11250"/>
                          </a:lnTo>
                          <a:lnTo>
                            <a:pt x="420" y="11265"/>
                          </a:lnTo>
                          <a:lnTo>
                            <a:pt x="420" y="11280"/>
                          </a:lnTo>
                          <a:lnTo>
                            <a:pt x="420" y="11295"/>
                          </a:lnTo>
                          <a:lnTo>
                            <a:pt x="420" y="11310"/>
                          </a:lnTo>
                          <a:lnTo>
                            <a:pt x="420" y="11340"/>
                          </a:lnTo>
                          <a:lnTo>
                            <a:pt x="420" y="11355"/>
                          </a:lnTo>
                          <a:lnTo>
                            <a:pt x="435" y="11370"/>
                          </a:lnTo>
                          <a:lnTo>
                            <a:pt x="435" y="11385"/>
                          </a:lnTo>
                          <a:lnTo>
                            <a:pt x="435" y="11400"/>
                          </a:lnTo>
                          <a:lnTo>
                            <a:pt x="435" y="11415"/>
                          </a:lnTo>
                          <a:lnTo>
                            <a:pt x="435" y="11430"/>
                          </a:lnTo>
                          <a:lnTo>
                            <a:pt x="435" y="11445"/>
                          </a:lnTo>
                          <a:lnTo>
                            <a:pt x="435" y="11460"/>
                          </a:lnTo>
                          <a:lnTo>
                            <a:pt x="450" y="11475"/>
                          </a:lnTo>
                          <a:lnTo>
                            <a:pt x="450" y="11505"/>
                          </a:lnTo>
                          <a:lnTo>
                            <a:pt x="450" y="11520"/>
                          </a:lnTo>
                          <a:lnTo>
                            <a:pt x="450" y="11535"/>
                          </a:lnTo>
                          <a:lnTo>
                            <a:pt x="450" y="11550"/>
                          </a:lnTo>
                          <a:lnTo>
                            <a:pt x="450" y="11565"/>
                          </a:lnTo>
                          <a:lnTo>
                            <a:pt x="450" y="11580"/>
                          </a:lnTo>
                          <a:lnTo>
                            <a:pt x="450" y="11595"/>
                          </a:lnTo>
                          <a:lnTo>
                            <a:pt x="465" y="11595"/>
                          </a:lnTo>
                          <a:lnTo>
                            <a:pt x="465" y="11610"/>
                          </a:lnTo>
                          <a:lnTo>
                            <a:pt x="465" y="11625"/>
                          </a:lnTo>
                          <a:lnTo>
                            <a:pt x="465" y="11640"/>
                          </a:lnTo>
                          <a:lnTo>
                            <a:pt x="465" y="11655"/>
                          </a:lnTo>
                          <a:lnTo>
                            <a:pt x="465" y="11670"/>
                          </a:lnTo>
                          <a:lnTo>
                            <a:pt x="465" y="11685"/>
                          </a:lnTo>
                          <a:lnTo>
                            <a:pt x="480" y="11700"/>
                          </a:lnTo>
                          <a:lnTo>
                            <a:pt x="480" y="11715"/>
                          </a:lnTo>
                          <a:lnTo>
                            <a:pt x="480" y="11730"/>
                          </a:lnTo>
                          <a:lnTo>
                            <a:pt x="480" y="11745"/>
                          </a:lnTo>
                          <a:lnTo>
                            <a:pt x="480" y="11745"/>
                          </a:lnTo>
                          <a:lnTo>
                            <a:pt x="480" y="11760"/>
                          </a:lnTo>
                          <a:lnTo>
                            <a:pt x="480" y="11775"/>
                          </a:lnTo>
                          <a:lnTo>
                            <a:pt x="480" y="11790"/>
                          </a:lnTo>
                          <a:lnTo>
                            <a:pt x="495" y="11805"/>
                          </a:lnTo>
                          <a:lnTo>
                            <a:pt x="495" y="11820"/>
                          </a:lnTo>
                          <a:lnTo>
                            <a:pt x="495" y="11820"/>
                          </a:lnTo>
                          <a:lnTo>
                            <a:pt x="495" y="11835"/>
                          </a:lnTo>
                          <a:lnTo>
                            <a:pt x="495" y="11850"/>
                          </a:lnTo>
                          <a:lnTo>
                            <a:pt x="495" y="11865"/>
                          </a:lnTo>
                          <a:lnTo>
                            <a:pt x="495" y="11865"/>
                          </a:lnTo>
                          <a:lnTo>
                            <a:pt x="495" y="1188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nvGrpSpPr>
                    <p:cNvPr id="170" name="Group 269"/>
                    <p:cNvGrpSpPr>
                      <a:grpSpLocks/>
                    </p:cNvGrpSpPr>
                    <p:nvPr/>
                  </p:nvGrpSpPr>
                  <p:grpSpPr bwMode="auto">
                    <a:xfrm>
                      <a:off x="3352" y="5512"/>
                      <a:ext cx="3525" cy="1485"/>
                      <a:chOff x="3352" y="5512"/>
                      <a:chExt cx="3525" cy="1485"/>
                    </a:xfrm>
                  </p:grpSpPr>
                  <p:sp>
                    <p:nvSpPr>
                      <p:cNvPr id="171" name="Freeform 270"/>
                      <p:cNvSpPr>
                        <a:spLocks/>
                      </p:cNvSpPr>
                      <p:nvPr/>
                    </p:nvSpPr>
                    <p:spPr bwMode="auto">
                      <a:xfrm>
                        <a:off x="3352" y="6352"/>
                        <a:ext cx="510" cy="645"/>
                      </a:xfrm>
                      <a:custGeom>
                        <a:avLst/>
                        <a:gdLst>
                          <a:gd name="T0" fmla="*/ 15 w 510"/>
                          <a:gd name="T1" fmla="*/ 45 h 645"/>
                          <a:gd name="T2" fmla="*/ 30 w 510"/>
                          <a:gd name="T3" fmla="*/ 105 h 645"/>
                          <a:gd name="T4" fmla="*/ 30 w 510"/>
                          <a:gd name="T5" fmla="*/ 150 h 645"/>
                          <a:gd name="T6" fmla="*/ 45 w 510"/>
                          <a:gd name="T7" fmla="*/ 195 h 645"/>
                          <a:gd name="T8" fmla="*/ 60 w 510"/>
                          <a:gd name="T9" fmla="*/ 240 h 645"/>
                          <a:gd name="T10" fmla="*/ 60 w 510"/>
                          <a:gd name="T11" fmla="*/ 270 h 645"/>
                          <a:gd name="T12" fmla="*/ 75 w 510"/>
                          <a:gd name="T13" fmla="*/ 315 h 645"/>
                          <a:gd name="T14" fmla="*/ 90 w 510"/>
                          <a:gd name="T15" fmla="*/ 345 h 645"/>
                          <a:gd name="T16" fmla="*/ 90 w 510"/>
                          <a:gd name="T17" fmla="*/ 375 h 645"/>
                          <a:gd name="T18" fmla="*/ 105 w 510"/>
                          <a:gd name="T19" fmla="*/ 405 h 645"/>
                          <a:gd name="T20" fmla="*/ 120 w 510"/>
                          <a:gd name="T21" fmla="*/ 435 h 645"/>
                          <a:gd name="T22" fmla="*/ 120 w 510"/>
                          <a:gd name="T23" fmla="*/ 465 h 645"/>
                          <a:gd name="T24" fmla="*/ 135 w 510"/>
                          <a:gd name="T25" fmla="*/ 480 h 645"/>
                          <a:gd name="T26" fmla="*/ 150 w 510"/>
                          <a:gd name="T27" fmla="*/ 510 h 645"/>
                          <a:gd name="T28" fmla="*/ 150 w 510"/>
                          <a:gd name="T29" fmla="*/ 525 h 645"/>
                          <a:gd name="T30" fmla="*/ 165 w 510"/>
                          <a:gd name="T31" fmla="*/ 540 h 645"/>
                          <a:gd name="T32" fmla="*/ 180 w 510"/>
                          <a:gd name="T33" fmla="*/ 570 h 645"/>
                          <a:gd name="T34" fmla="*/ 180 w 510"/>
                          <a:gd name="T35" fmla="*/ 570 h 645"/>
                          <a:gd name="T36" fmla="*/ 195 w 510"/>
                          <a:gd name="T37" fmla="*/ 585 h 645"/>
                          <a:gd name="T38" fmla="*/ 195 w 510"/>
                          <a:gd name="T39" fmla="*/ 600 h 645"/>
                          <a:gd name="T40" fmla="*/ 210 w 510"/>
                          <a:gd name="T41" fmla="*/ 615 h 645"/>
                          <a:gd name="T42" fmla="*/ 225 w 510"/>
                          <a:gd name="T43" fmla="*/ 615 h 645"/>
                          <a:gd name="T44" fmla="*/ 225 w 510"/>
                          <a:gd name="T45" fmla="*/ 630 h 645"/>
                          <a:gd name="T46" fmla="*/ 240 w 510"/>
                          <a:gd name="T47" fmla="*/ 630 h 645"/>
                          <a:gd name="T48" fmla="*/ 255 w 510"/>
                          <a:gd name="T49" fmla="*/ 645 h 645"/>
                          <a:gd name="T50" fmla="*/ 255 w 510"/>
                          <a:gd name="T51" fmla="*/ 645 h 645"/>
                          <a:gd name="T52" fmla="*/ 270 w 510"/>
                          <a:gd name="T53" fmla="*/ 645 h 645"/>
                          <a:gd name="T54" fmla="*/ 285 w 510"/>
                          <a:gd name="T55" fmla="*/ 645 h 645"/>
                          <a:gd name="T56" fmla="*/ 285 w 510"/>
                          <a:gd name="T57" fmla="*/ 645 h 645"/>
                          <a:gd name="T58" fmla="*/ 300 w 510"/>
                          <a:gd name="T59" fmla="*/ 645 h 645"/>
                          <a:gd name="T60" fmla="*/ 315 w 510"/>
                          <a:gd name="T61" fmla="*/ 645 h 645"/>
                          <a:gd name="T62" fmla="*/ 315 w 510"/>
                          <a:gd name="T63" fmla="*/ 645 h 645"/>
                          <a:gd name="T64" fmla="*/ 330 w 510"/>
                          <a:gd name="T65" fmla="*/ 645 h 645"/>
                          <a:gd name="T66" fmla="*/ 345 w 510"/>
                          <a:gd name="T67" fmla="*/ 645 h 645"/>
                          <a:gd name="T68" fmla="*/ 345 w 510"/>
                          <a:gd name="T69" fmla="*/ 630 h 645"/>
                          <a:gd name="T70" fmla="*/ 360 w 510"/>
                          <a:gd name="T71" fmla="*/ 630 h 645"/>
                          <a:gd name="T72" fmla="*/ 375 w 510"/>
                          <a:gd name="T73" fmla="*/ 630 h 645"/>
                          <a:gd name="T74" fmla="*/ 375 w 510"/>
                          <a:gd name="T75" fmla="*/ 615 h 645"/>
                          <a:gd name="T76" fmla="*/ 390 w 510"/>
                          <a:gd name="T77" fmla="*/ 615 h 645"/>
                          <a:gd name="T78" fmla="*/ 405 w 510"/>
                          <a:gd name="T79" fmla="*/ 600 h 645"/>
                          <a:gd name="T80" fmla="*/ 405 w 510"/>
                          <a:gd name="T81" fmla="*/ 600 h 645"/>
                          <a:gd name="T82" fmla="*/ 420 w 510"/>
                          <a:gd name="T83" fmla="*/ 585 h 645"/>
                          <a:gd name="T84" fmla="*/ 435 w 510"/>
                          <a:gd name="T85" fmla="*/ 570 h 645"/>
                          <a:gd name="T86" fmla="*/ 435 w 510"/>
                          <a:gd name="T87" fmla="*/ 570 h 645"/>
                          <a:gd name="T88" fmla="*/ 450 w 510"/>
                          <a:gd name="T89" fmla="*/ 555 h 645"/>
                          <a:gd name="T90" fmla="*/ 465 w 510"/>
                          <a:gd name="T91" fmla="*/ 555 h 645"/>
                          <a:gd name="T92" fmla="*/ 465 w 510"/>
                          <a:gd name="T93" fmla="*/ 540 h 645"/>
                          <a:gd name="T94" fmla="*/ 480 w 510"/>
                          <a:gd name="T95" fmla="*/ 525 h 645"/>
                          <a:gd name="T96" fmla="*/ 495 w 510"/>
                          <a:gd name="T97" fmla="*/ 510 h 645"/>
                          <a:gd name="T98" fmla="*/ 495 w 510"/>
                          <a:gd name="T99" fmla="*/ 510 h 645"/>
                          <a:gd name="T100" fmla="*/ 510 w 510"/>
                          <a:gd name="T101" fmla="*/ 4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45">
                            <a:moveTo>
                              <a:pt x="0" y="0"/>
                            </a:moveTo>
                            <a:lnTo>
                              <a:pt x="15" y="15"/>
                            </a:lnTo>
                            <a:lnTo>
                              <a:pt x="15" y="30"/>
                            </a:lnTo>
                            <a:lnTo>
                              <a:pt x="15" y="30"/>
                            </a:lnTo>
                            <a:lnTo>
                              <a:pt x="15" y="45"/>
                            </a:lnTo>
                            <a:lnTo>
                              <a:pt x="15" y="60"/>
                            </a:lnTo>
                            <a:lnTo>
                              <a:pt x="15" y="60"/>
                            </a:lnTo>
                            <a:lnTo>
                              <a:pt x="15" y="75"/>
                            </a:lnTo>
                            <a:lnTo>
                              <a:pt x="30" y="90"/>
                            </a:lnTo>
                            <a:lnTo>
                              <a:pt x="30" y="105"/>
                            </a:lnTo>
                            <a:lnTo>
                              <a:pt x="30" y="105"/>
                            </a:lnTo>
                            <a:lnTo>
                              <a:pt x="30" y="120"/>
                            </a:lnTo>
                            <a:lnTo>
                              <a:pt x="30" y="120"/>
                            </a:lnTo>
                            <a:lnTo>
                              <a:pt x="30" y="135"/>
                            </a:lnTo>
                            <a:lnTo>
                              <a:pt x="30" y="150"/>
                            </a:lnTo>
                            <a:lnTo>
                              <a:pt x="30" y="150"/>
                            </a:lnTo>
                            <a:lnTo>
                              <a:pt x="45" y="165"/>
                            </a:lnTo>
                            <a:lnTo>
                              <a:pt x="45" y="180"/>
                            </a:lnTo>
                            <a:lnTo>
                              <a:pt x="45" y="180"/>
                            </a:lnTo>
                            <a:lnTo>
                              <a:pt x="45" y="195"/>
                            </a:lnTo>
                            <a:lnTo>
                              <a:pt x="45" y="195"/>
                            </a:lnTo>
                            <a:lnTo>
                              <a:pt x="45" y="210"/>
                            </a:lnTo>
                            <a:lnTo>
                              <a:pt x="45" y="225"/>
                            </a:lnTo>
                            <a:lnTo>
                              <a:pt x="60" y="225"/>
                            </a:lnTo>
                            <a:lnTo>
                              <a:pt x="60" y="240"/>
                            </a:lnTo>
                            <a:lnTo>
                              <a:pt x="60" y="240"/>
                            </a:lnTo>
                            <a:lnTo>
                              <a:pt x="60" y="255"/>
                            </a:lnTo>
                            <a:lnTo>
                              <a:pt x="60" y="255"/>
                            </a:lnTo>
                            <a:lnTo>
                              <a:pt x="60" y="270"/>
                            </a:lnTo>
                            <a:lnTo>
                              <a:pt x="60" y="270"/>
                            </a:lnTo>
                            <a:lnTo>
                              <a:pt x="60" y="285"/>
                            </a:lnTo>
                            <a:lnTo>
                              <a:pt x="75" y="285"/>
                            </a:lnTo>
                            <a:lnTo>
                              <a:pt x="75" y="300"/>
                            </a:lnTo>
                            <a:lnTo>
                              <a:pt x="75" y="300"/>
                            </a:lnTo>
                            <a:lnTo>
                              <a:pt x="75" y="315"/>
                            </a:lnTo>
                            <a:lnTo>
                              <a:pt x="75" y="315"/>
                            </a:lnTo>
                            <a:lnTo>
                              <a:pt x="75" y="330"/>
                            </a:lnTo>
                            <a:lnTo>
                              <a:pt x="75" y="330"/>
                            </a:lnTo>
                            <a:lnTo>
                              <a:pt x="75" y="345"/>
                            </a:lnTo>
                            <a:lnTo>
                              <a:pt x="90" y="345"/>
                            </a:lnTo>
                            <a:lnTo>
                              <a:pt x="90" y="360"/>
                            </a:lnTo>
                            <a:lnTo>
                              <a:pt x="90" y="360"/>
                            </a:lnTo>
                            <a:lnTo>
                              <a:pt x="90" y="360"/>
                            </a:lnTo>
                            <a:lnTo>
                              <a:pt x="90" y="375"/>
                            </a:lnTo>
                            <a:lnTo>
                              <a:pt x="90" y="375"/>
                            </a:lnTo>
                            <a:lnTo>
                              <a:pt x="90" y="390"/>
                            </a:lnTo>
                            <a:lnTo>
                              <a:pt x="105" y="390"/>
                            </a:lnTo>
                            <a:lnTo>
                              <a:pt x="105" y="405"/>
                            </a:lnTo>
                            <a:lnTo>
                              <a:pt x="105" y="405"/>
                            </a:lnTo>
                            <a:lnTo>
                              <a:pt x="105" y="405"/>
                            </a:lnTo>
                            <a:lnTo>
                              <a:pt x="105" y="420"/>
                            </a:lnTo>
                            <a:lnTo>
                              <a:pt x="105" y="420"/>
                            </a:lnTo>
                            <a:lnTo>
                              <a:pt x="105" y="420"/>
                            </a:lnTo>
                            <a:lnTo>
                              <a:pt x="105" y="435"/>
                            </a:lnTo>
                            <a:lnTo>
                              <a:pt x="120" y="435"/>
                            </a:lnTo>
                            <a:lnTo>
                              <a:pt x="120" y="450"/>
                            </a:lnTo>
                            <a:lnTo>
                              <a:pt x="120" y="450"/>
                            </a:lnTo>
                            <a:lnTo>
                              <a:pt x="120" y="450"/>
                            </a:lnTo>
                            <a:lnTo>
                              <a:pt x="120" y="465"/>
                            </a:lnTo>
                            <a:lnTo>
                              <a:pt x="120" y="465"/>
                            </a:lnTo>
                            <a:lnTo>
                              <a:pt x="120" y="465"/>
                            </a:lnTo>
                            <a:lnTo>
                              <a:pt x="135" y="480"/>
                            </a:lnTo>
                            <a:lnTo>
                              <a:pt x="135" y="480"/>
                            </a:lnTo>
                            <a:lnTo>
                              <a:pt x="135" y="480"/>
                            </a:lnTo>
                            <a:lnTo>
                              <a:pt x="135" y="480"/>
                            </a:lnTo>
                            <a:lnTo>
                              <a:pt x="135" y="495"/>
                            </a:lnTo>
                            <a:lnTo>
                              <a:pt x="135" y="495"/>
                            </a:lnTo>
                            <a:lnTo>
                              <a:pt x="135" y="495"/>
                            </a:lnTo>
                            <a:lnTo>
                              <a:pt x="135" y="510"/>
                            </a:lnTo>
                            <a:lnTo>
                              <a:pt x="150" y="510"/>
                            </a:lnTo>
                            <a:lnTo>
                              <a:pt x="150" y="510"/>
                            </a:lnTo>
                            <a:lnTo>
                              <a:pt x="150" y="510"/>
                            </a:lnTo>
                            <a:lnTo>
                              <a:pt x="150" y="525"/>
                            </a:lnTo>
                            <a:lnTo>
                              <a:pt x="150" y="525"/>
                            </a:lnTo>
                            <a:lnTo>
                              <a:pt x="150" y="525"/>
                            </a:lnTo>
                            <a:lnTo>
                              <a:pt x="150" y="525"/>
                            </a:lnTo>
                            <a:lnTo>
                              <a:pt x="150" y="540"/>
                            </a:lnTo>
                            <a:lnTo>
                              <a:pt x="165" y="540"/>
                            </a:lnTo>
                            <a:lnTo>
                              <a:pt x="165" y="540"/>
                            </a:lnTo>
                            <a:lnTo>
                              <a:pt x="165" y="540"/>
                            </a:lnTo>
                            <a:lnTo>
                              <a:pt x="165" y="555"/>
                            </a:lnTo>
                            <a:lnTo>
                              <a:pt x="165" y="555"/>
                            </a:lnTo>
                            <a:lnTo>
                              <a:pt x="165" y="555"/>
                            </a:lnTo>
                            <a:lnTo>
                              <a:pt x="165" y="555"/>
                            </a:lnTo>
                            <a:lnTo>
                              <a:pt x="180" y="570"/>
                            </a:lnTo>
                            <a:lnTo>
                              <a:pt x="180" y="570"/>
                            </a:lnTo>
                            <a:lnTo>
                              <a:pt x="180" y="570"/>
                            </a:lnTo>
                            <a:lnTo>
                              <a:pt x="180" y="570"/>
                            </a:lnTo>
                            <a:lnTo>
                              <a:pt x="180" y="570"/>
                            </a:lnTo>
                            <a:lnTo>
                              <a:pt x="180" y="570"/>
                            </a:lnTo>
                            <a:lnTo>
                              <a:pt x="180" y="585"/>
                            </a:lnTo>
                            <a:lnTo>
                              <a:pt x="180" y="585"/>
                            </a:lnTo>
                            <a:lnTo>
                              <a:pt x="195" y="585"/>
                            </a:lnTo>
                            <a:lnTo>
                              <a:pt x="195" y="585"/>
                            </a:lnTo>
                            <a:lnTo>
                              <a:pt x="195" y="585"/>
                            </a:lnTo>
                            <a:lnTo>
                              <a:pt x="195" y="600"/>
                            </a:lnTo>
                            <a:lnTo>
                              <a:pt x="195" y="600"/>
                            </a:lnTo>
                            <a:lnTo>
                              <a:pt x="195" y="600"/>
                            </a:lnTo>
                            <a:lnTo>
                              <a:pt x="195" y="600"/>
                            </a:lnTo>
                            <a:lnTo>
                              <a:pt x="195" y="600"/>
                            </a:lnTo>
                            <a:lnTo>
                              <a:pt x="210" y="600"/>
                            </a:lnTo>
                            <a:lnTo>
                              <a:pt x="210" y="600"/>
                            </a:lnTo>
                            <a:lnTo>
                              <a:pt x="210" y="615"/>
                            </a:lnTo>
                            <a:lnTo>
                              <a:pt x="210" y="615"/>
                            </a:lnTo>
                            <a:lnTo>
                              <a:pt x="210" y="615"/>
                            </a:lnTo>
                            <a:lnTo>
                              <a:pt x="210" y="615"/>
                            </a:lnTo>
                            <a:lnTo>
                              <a:pt x="210" y="615"/>
                            </a:lnTo>
                            <a:lnTo>
                              <a:pt x="225" y="615"/>
                            </a:lnTo>
                            <a:lnTo>
                              <a:pt x="225" y="615"/>
                            </a:lnTo>
                            <a:lnTo>
                              <a:pt x="225" y="615"/>
                            </a:lnTo>
                            <a:lnTo>
                              <a:pt x="225" y="615"/>
                            </a:lnTo>
                            <a:lnTo>
                              <a:pt x="225" y="630"/>
                            </a:lnTo>
                            <a:lnTo>
                              <a:pt x="225" y="630"/>
                            </a:lnTo>
                            <a:lnTo>
                              <a:pt x="225" y="630"/>
                            </a:lnTo>
                            <a:lnTo>
                              <a:pt x="225" y="630"/>
                            </a:lnTo>
                            <a:lnTo>
                              <a:pt x="240" y="630"/>
                            </a:lnTo>
                            <a:lnTo>
                              <a:pt x="240" y="630"/>
                            </a:lnTo>
                            <a:lnTo>
                              <a:pt x="240" y="630"/>
                            </a:lnTo>
                            <a:lnTo>
                              <a:pt x="240" y="630"/>
                            </a:lnTo>
                            <a:lnTo>
                              <a:pt x="240" y="630"/>
                            </a:lnTo>
                            <a:lnTo>
                              <a:pt x="240" y="630"/>
                            </a:lnTo>
                            <a:lnTo>
                              <a:pt x="240" y="630"/>
                            </a:lnTo>
                            <a:lnTo>
                              <a:pt x="255" y="630"/>
                            </a:lnTo>
                            <a:lnTo>
                              <a:pt x="255" y="645"/>
                            </a:lnTo>
                            <a:lnTo>
                              <a:pt x="255" y="645"/>
                            </a:lnTo>
                            <a:lnTo>
                              <a:pt x="255" y="645"/>
                            </a:lnTo>
                            <a:lnTo>
                              <a:pt x="255" y="645"/>
                            </a:lnTo>
                            <a:lnTo>
                              <a:pt x="255" y="645"/>
                            </a:lnTo>
                            <a:lnTo>
                              <a:pt x="255" y="645"/>
                            </a:lnTo>
                            <a:lnTo>
                              <a:pt x="255" y="645"/>
                            </a:lnTo>
                            <a:lnTo>
                              <a:pt x="270" y="645"/>
                            </a:lnTo>
                            <a:lnTo>
                              <a:pt x="270" y="645"/>
                            </a:lnTo>
                            <a:lnTo>
                              <a:pt x="270" y="645"/>
                            </a:lnTo>
                            <a:lnTo>
                              <a:pt x="270" y="645"/>
                            </a:lnTo>
                            <a:lnTo>
                              <a:pt x="270" y="645"/>
                            </a:lnTo>
                            <a:lnTo>
                              <a:pt x="270" y="645"/>
                            </a:lnTo>
                            <a:lnTo>
                              <a:pt x="270" y="645"/>
                            </a:lnTo>
                            <a:lnTo>
                              <a:pt x="270" y="645"/>
                            </a:lnTo>
                            <a:lnTo>
                              <a:pt x="285" y="645"/>
                            </a:lnTo>
                            <a:lnTo>
                              <a:pt x="285" y="645"/>
                            </a:lnTo>
                            <a:lnTo>
                              <a:pt x="285" y="645"/>
                            </a:lnTo>
                            <a:lnTo>
                              <a:pt x="285" y="645"/>
                            </a:lnTo>
                            <a:lnTo>
                              <a:pt x="285" y="645"/>
                            </a:lnTo>
                            <a:lnTo>
                              <a:pt x="285" y="645"/>
                            </a:lnTo>
                            <a:lnTo>
                              <a:pt x="285" y="645"/>
                            </a:lnTo>
                            <a:lnTo>
                              <a:pt x="300" y="645"/>
                            </a:lnTo>
                            <a:lnTo>
                              <a:pt x="300" y="645"/>
                            </a:lnTo>
                            <a:lnTo>
                              <a:pt x="300" y="645"/>
                            </a:lnTo>
                            <a:lnTo>
                              <a:pt x="300" y="645"/>
                            </a:lnTo>
                            <a:lnTo>
                              <a:pt x="300" y="645"/>
                            </a:lnTo>
                            <a:lnTo>
                              <a:pt x="300" y="645"/>
                            </a:lnTo>
                            <a:lnTo>
                              <a:pt x="300" y="645"/>
                            </a:lnTo>
                            <a:lnTo>
                              <a:pt x="300" y="645"/>
                            </a:lnTo>
                            <a:lnTo>
                              <a:pt x="315" y="645"/>
                            </a:lnTo>
                            <a:lnTo>
                              <a:pt x="315" y="645"/>
                            </a:lnTo>
                            <a:lnTo>
                              <a:pt x="315" y="645"/>
                            </a:lnTo>
                            <a:lnTo>
                              <a:pt x="315" y="645"/>
                            </a:lnTo>
                            <a:lnTo>
                              <a:pt x="315" y="645"/>
                            </a:lnTo>
                            <a:lnTo>
                              <a:pt x="315" y="645"/>
                            </a:lnTo>
                            <a:lnTo>
                              <a:pt x="315" y="645"/>
                            </a:lnTo>
                            <a:lnTo>
                              <a:pt x="330" y="645"/>
                            </a:lnTo>
                            <a:lnTo>
                              <a:pt x="330" y="645"/>
                            </a:lnTo>
                            <a:lnTo>
                              <a:pt x="330" y="645"/>
                            </a:lnTo>
                            <a:lnTo>
                              <a:pt x="330" y="645"/>
                            </a:lnTo>
                            <a:lnTo>
                              <a:pt x="330" y="645"/>
                            </a:lnTo>
                            <a:lnTo>
                              <a:pt x="330" y="645"/>
                            </a:lnTo>
                            <a:lnTo>
                              <a:pt x="330" y="645"/>
                            </a:lnTo>
                            <a:lnTo>
                              <a:pt x="330" y="645"/>
                            </a:lnTo>
                            <a:lnTo>
                              <a:pt x="345" y="645"/>
                            </a:lnTo>
                            <a:lnTo>
                              <a:pt x="345" y="645"/>
                            </a:lnTo>
                            <a:lnTo>
                              <a:pt x="345" y="630"/>
                            </a:lnTo>
                            <a:lnTo>
                              <a:pt x="345" y="630"/>
                            </a:lnTo>
                            <a:lnTo>
                              <a:pt x="345" y="630"/>
                            </a:lnTo>
                            <a:lnTo>
                              <a:pt x="345" y="630"/>
                            </a:lnTo>
                            <a:lnTo>
                              <a:pt x="345" y="630"/>
                            </a:lnTo>
                            <a:lnTo>
                              <a:pt x="345" y="630"/>
                            </a:lnTo>
                            <a:lnTo>
                              <a:pt x="360" y="630"/>
                            </a:lnTo>
                            <a:lnTo>
                              <a:pt x="360" y="630"/>
                            </a:lnTo>
                            <a:lnTo>
                              <a:pt x="360" y="630"/>
                            </a:lnTo>
                            <a:lnTo>
                              <a:pt x="360" y="630"/>
                            </a:lnTo>
                            <a:lnTo>
                              <a:pt x="360" y="630"/>
                            </a:lnTo>
                            <a:lnTo>
                              <a:pt x="360" y="630"/>
                            </a:lnTo>
                            <a:lnTo>
                              <a:pt x="360" y="630"/>
                            </a:lnTo>
                            <a:lnTo>
                              <a:pt x="375" y="630"/>
                            </a:lnTo>
                            <a:lnTo>
                              <a:pt x="375" y="630"/>
                            </a:lnTo>
                            <a:lnTo>
                              <a:pt x="375" y="615"/>
                            </a:lnTo>
                            <a:lnTo>
                              <a:pt x="375" y="615"/>
                            </a:lnTo>
                            <a:lnTo>
                              <a:pt x="375" y="615"/>
                            </a:lnTo>
                            <a:lnTo>
                              <a:pt x="375" y="615"/>
                            </a:lnTo>
                            <a:lnTo>
                              <a:pt x="375" y="615"/>
                            </a:lnTo>
                            <a:lnTo>
                              <a:pt x="375" y="615"/>
                            </a:lnTo>
                            <a:lnTo>
                              <a:pt x="390" y="615"/>
                            </a:lnTo>
                            <a:lnTo>
                              <a:pt x="390" y="615"/>
                            </a:lnTo>
                            <a:lnTo>
                              <a:pt x="390" y="615"/>
                            </a:lnTo>
                            <a:lnTo>
                              <a:pt x="390" y="615"/>
                            </a:lnTo>
                            <a:lnTo>
                              <a:pt x="390" y="615"/>
                            </a:lnTo>
                            <a:lnTo>
                              <a:pt x="390" y="600"/>
                            </a:lnTo>
                            <a:lnTo>
                              <a:pt x="390" y="600"/>
                            </a:lnTo>
                            <a:lnTo>
                              <a:pt x="390" y="600"/>
                            </a:lnTo>
                            <a:lnTo>
                              <a:pt x="405" y="600"/>
                            </a:lnTo>
                            <a:lnTo>
                              <a:pt x="405" y="600"/>
                            </a:lnTo>
                            <a:lnTo>
                              <a:pt x="405" y="600"/>
                            </a:lnTo>
                            <a:lnTo>
                              <a:pt x="405" y="600"/>
                            </a:lnTo>
                            <a:lnTo>
                              <a:pt x="405" y="600"/>
                            </a:lnTo>
                            <a:lnTo>
                              <a:pt x="405" y="600"/>
                            </a:lnTo>
                            <a:lnTo>
                              <a:pt x="405" y="600"/>
                            </a:lnTo>
                            <a:lnTo>
                              <a:pt x="420" y="585"/>
                            </a:lnTo>
                            <a:lnTo>
                              <a:pt x="420" y="585"/>
                            </a:lnTo>
                            <a:lnTo>
                              <a:pt x="420" y="585"/>
                            </a:lnTo>
                            <a:lnTo>
                              <a:pt x="420" y="585"/>
                            </a:lnTo>
                            <a:lnTo>
                              <a:pt x="420" y="585"/>
                            </a:lnTo>
                            <a:lnTo>
                              <a:pt x="420" y="585"/>
                            </a:lnTo>
                            <a:lnTo>
                              <a:pt x="420" y="585"/>
                            </a:lnTo>
                            <a:lnTo>
                              <a:pt x="420" y="585"/>
                            </a:lnTo>
                            <a:lnTo>
                              <a:pt x="435" y="570"/>
                            </a:lnTo>
                            <a:lnTo>
                              <a:pt x="435" y="570"/>
                            </a:lnTo>
                            <a:lnTo>
                              <a:pt x="435" y="570"/>
                            </a:lnTo>
                            <a:lnTo>
                              <a:pt x="435" y="570"/>
                            </a:lnTo>
                            <a:lnTo>
                              <a:pt x="435" y="570"/>
                            </a:lnTo>
                            <a:lnTo>
                              <a:pt x="435" y="570"/>
                            </a:lnTo>
                            <a:lnTo>
                              <a:pt x="435" y="570"/>
                            </a:lnTo>
                            <a:lnTo>
                              <a:pt x="450" y="570"/>
                            </a:lnTo>
                            <a:lnTo>
                              <a:pt x="450" y="555"/>
                            </a:lnTo>
                            <a:lnTo>
                              <a:pt x="450" y="555"/>
                            </a:lnTo>
                            <a:lnTo>
                              <a:pt x="450" y="555"/>
                            </a:lnTo>
                            <a:lnTo>
                              <a:pt x="450" y="555"/>
                            </a:lnTo>
                            <a:lnTo>
                              <a:pt x="450" y="555"/>
                            </a:lnTo>
                            <a:lnTo>
                              <a:pt x="450" y="555"/>
                            </a:lnTo>
                            <a:lnTo>
                              <a:pt x="450" y="555"/>
                            </a:lnTo>
                            <a:lnTo>
                              <a:pt x="465" y="555"/>
                            </a:lnTo>
                            <a:lnTo>
                              <a:pt x="465" y="540"/>
                            </a:lnTo>
                            <a:lnTo>
                              <a:pt x="465" y="540"/>
                            </a:lnTo>
                            <a:lnTo>
                              <a:pt x="465" y="540"/>
                            </a:lnTo>
                            <a:lnTo>
                              <a:pt x="465" y="540"/>
                            </a:lnTo>
                            <a:lnTo>
                              <a:pt x="465" y="540"/>
                            </a:lnTo>
                            <a:lnTo>
                              <a:pt x="465" y="540"/>
                            </a:lnTo>
                            <a:lnTo>
                              <a:pt x="465" y="540"/>
                            </a:lnTo>
                            <a:lnTo>
                              <a:pt x="480" y="525"/>
                            </a:lnTo>
                            <a:lnTo>
                              <a:pt x="480" y="525"/>
                            </a:lnTo>
                            <a:lnTo>
                              <a:pt x="480" y="525"/>
                            </a:lnTo>
                            <a:lnTo>
                              <a:pt x="480" y="525"/>
                            </a:lnTo>
                            <a:lnTo>
                              <a:pt x="480" y="525"/>
                            </a:lnTo>
                            <a:lnTo>
                              <a:pt x="480" y="525"/>
                            </a:lnTo>
                            <a:lnTo>
                              <a:pt x="480" y="525"/>
                            </a:lnTo>
                            <a:lnTo>
                              <a:pt x="495" y="510"/>
                            </a:lnTo>
                            <a:lnTo>
                              <a:pt x="495" y="510"/>
                            </a:lnTo>
                            <a:lnTo>
                              <a:pt x="495" y="510"/>
                            </a:lnTo>
                            <a:lnTo>
                              <a:pt x="495" y="510"/>
                            </a:lnTo>
                            <a:lnTo>
                              <a:pt x="495" y="510"/>
                            </a:lnTo>
                            <a:lnTo>
                              <a:pt x="495" y="510"/>
                            </a:lnTo>
                            <a:lnTo>
                              <a:pt x="495" y="495"/>
                            </a:lnTo>
                            <a:lnTo>
                              <a:pt x="495" y="495"/>
                            </a:lnTo>
                            <a:lnTo>
                              <a:pt x="510" y="495"/>
                            </a:lnTo>
                            <a:lnTo>
                              <a:pt x="510" y="495"/>
                            </a:lnTo>
                            <a:lnTo>
                              <a:pt x="510" y="495"/>
                            </a:lnTo>
                            <a:lnTo>
                              <a:pt x="510" y="495"/>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2" name="Freeform 271"/>
                      <p:cNvSpPr>
                        <a:spLocks/>
                      </p:cNvSpPr>
                      <p:nvPr/>
                    </p:nvSpPr>
                    <p:spPr bwMode="auto">
                      <a:xfrm>
                        <a:off x="3862" y="6187"/>
                        <a:ext cx="495" cy="660"/>
                      </a:xfrm>
                      <a:custGeom>
                        <a:avLst/>
                        <a:gdLst>
                          <a:gd name="T0" fmla="*/ 15 w 495"/>
                          <a:gd name="T1" fmla="*/ 645 h 660"/>
                          <a:gd name="T2" fmla="*/ 15 w 495"/>
                          <a:gd name="T3" fmla="*/ 630 h 660"/>
                          <a:gd name="T4" fmla="*/ 30 w 495"/>
                          <a:gd name="T5" fmla="*/ 615 h 660"/>
                          <a:gd name="T6" fmla="*/ 30 w 495"/>
                          <a:gd name="T7" fmla="*/ 615 h 660"/>
                          <a:gd name="T8" fmla="*/ 45 w 495"/>
                          <a:gd name="T9" fmla="*/ 600 h 660"/>
                          <a:gd name="T10" fmla="*/ 60 w 495"/>
                          <a:gd name="T11" fmla="*/ 585 h 660"/>
                          <a:gd name="T12" fmla="*/ 60 w 495"/>
                          <a:gd name="T13" fmla="*/ 570 h 660"/>
                          <a:gd name="T14" fmla="*/ 75 w 495"/>
                          <a:gd name="T15" fmla="*/ 555 h 660"/>
                          <a:gd name="T16" fmla="*/ 90 w 495"/>
                          <a:gd name="T17" fmla="*/ 540 h 660"/>
                          <a:gd name="T18" fmla="*/ 90 w 495"/>
                          <a:gd name="T19" fmla="*/ 525 h 660"/>
                          <a:gd name="T20" fmla="*/ 105 w 495"/>
                          <a:gd name="T21" fmla="*/ 510 h 660"/>
                          <a:gd name="T22" fmla="*/ 120 w 495"/>
                          <a:gd name="T23" fmla="*/ 510 h 660"/>
                          <a:gd name="T24" fmla="*/ 120 w 495"/>
                          <a:gd name="T25" fmla="*/ 495 h 660"/>
                          <a:gd name="T26" fmla="*/ 135 w 495"/>
                          <a:gd name="T27" fmla="*/ 480 h 660"/>
                          <a:gd name="T28" fmla="*/ 150 w 495"/>
                          <a:gd name="T29" fmla="*/ 465 h 660"/>
                          <a:gd name="T30" fmla="*/ 150 w 495"/>
                          <a:gd name="T31" fmla="*/ 450 h 660"/>
                          <a:gd name="T32" fmla="*/ 165 w 495"/>
                          <a:gd name="T33" fmla="*/ 435 h 660"/>
                          <a:gd name="T34" fmla="*/ 180 w 495"/>
                          <a:gd name="T35" fmla="*/ 420 h 660"/>
                          <a:gd name="T36" fmla="*/ 180 w 495"/>
                          <a:gd name="T37" fmla="*/ 405 h 660"/>
                          <a:gd name="T38" fmla="*/ 195 w 495"/>
                          <a:gd name="T39" fmla="*/ 390 h 660"/>
                          <a:gd name="T40" fmla="*/ 210 w 495"/>
                          <a:gd name="T41" fmla="*/ 375 h 660"/>
                          <a:gd name="T42" fmla="*/ 210 w 495"/>
                          <a:gd name="T43" fmla="*/ 360 h 660"/>
                          <a:gd name="T44" fmla="*/ 225 w 495"/>
                          <a:gd name="T45" fmla="*/ 345 h 660"/>
                          <a:gd name="T46" fmla="*/ 240 w 495"/>
                          <a:gd name="T47" fmla="*/ 345 h 660"/>
                          <a:gd name="T48" fmla="*/ 240 w 495"/>
                          <a:gd name="T49" fmla="*/ 330 h 660"/>
                          <a:gd name="T50" fmla="*/ 255 w 495"/>
                          <a:gd name="T51" fmla="*/ 315 h 660"/>
                          <a:gd name="T52" fmla="*/ 270 w 495"/>
                          <a:gd name="T53" fmla="*/ 300 h 660"/>
                          <a:gd name="T54" fmla="*/ 270 w 495"/>
                          <a:gd name="T55" fmla="*/ 285 h 660"/>
                          <a:gd name="T56" fmla="*/ 285 w 495"/>
                          <a:gd name="T57" fmla="*/ 270 h 660"/>
                          <a:gd name="T58" fmla="*/ 300 w 495"/>
                          <a:gd name="T59" fmla="*/ 255 h 660"/>
                          <a:gd name="T60" fmla="*/ 300 w 495"/>
                          <a:gd name="T61" fmla="*/ 240 h 660"/>
                          <a:gd name="T62" fmla="*/ 315 w 495"/>
                          <a:gd name="T63" fmla="*/ 225 h 660"/>
                          <a:gd name="T64" fmla="*/ 330 w 495"/>
                          <a:gd name="T65" fmla="*/ 225 h 660"/>
                          <a:gd name="T66" fmla="*/ 330 w 495"/>
                          <a:gd name="T67" fmla="*/ 210 h 660"/>
                          <a:gd name="T68" fmla="*/ 345 w 495"/>
                          <a:gd name="T69" fmla="*/ 195 h 660"/>
                          <a:gd name="T70" fmla="*/ 345 w 495"/>
                          <a:gd name="T71" fmla="*/ 180 h 660"/>
                          <a:gd name="T72" fmla="*/ 360 w 495"/>
                          <a:gd name="T73" fmla="*/ 165 h 660"/>
                          <a:gd name="T74" fmla="*/ 375 w 495"/>
                          <a:gd name="T75" fmla="*/ 150 h 660"/>
                          <a:gd name="T76" fmla="*/ 375 w 495"/>
                          <a:gd name="T77" fmla="*/ 135 h 660"/>
                          <a:gd name="T78" fmla="*/ 390 w 495"/>
                          <a:gd name="T79" fmla="*/ 135 h 660"/>
                          <a:gd name="T80" fmla="*/ 405 w 495"/>
                          <a:gd name="T81" fmla="*/ 120 h 660"/>
                          <a:gd name="T82" fmla="*/ 405 w 495"/>
                          <a:gd name="T83" fmla="*/ 105 h 660"/>
                          <a:gd name="T84" fmla="*/ 420 w 495"/>
                          <a:gd name="T85" fmla="*/ 90 h 660"/>
                          <a:gd name="T86" fmla="*/ 435 w 495"/>
                          <a:gd name="T87" fmla="*/ 75 h 660"/>
                          <a:gd name="T88" fmla="*/ 435 w 495"/>
                          <a:gd name="T89" fmla="*/ 75 h 660"/>
                          <a:gd name="T90" fmla="*/ 450 w 495"/>
                          <a:gd name="T91" fmla="*/ 60 h 660"/>
                          <a:gd name="T92" fmla="*/ 465 w 495"/>
                          <a:gd name="T93" fmla="*/ 45 h 660"/>
                          <a:gd name="T94" fmla="*/ 465 w 495"/>
                          <a:gd name="T95" fmla="*/ 30 h 660"/>
                          <a:gd name="T96" fmla="*/ 480 w 495"/>
                          <a:gd name="T97" fmla="*/ 30 h 660"/>
                          <a:gd name="T98" fmla="*/ 495 w 495"/>
                          <a:gd name="T99" fmla="*/ 15 h 660"/>
                          <a:gd name="T100" fmla="*/ 495 w 495"/>
                          <a:gd name="T101"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660">
                            <a:moveTo>
                              <a:pt x="0" y="660"/>
                            </a:moveTo>
                            <a:lnTo>
                              <a:pt x="0" y="660"/>
                            </a:lnTo>
                            <a:lnTo>
                              <a:pt x="0" y="645"/>
                            </a:lnTo>
                            <a:lnTo>
                              <a:pt x="0" y="645"/>
                            </a:lnTo>
                            <a:lnTo>
                              <a:pt x="15" y="645"/>
                            </a:lnTo>
                            <a:lnTo>
                              <a:pt x="15" y="645"/>
                            </a:lnTo>
                            <a:lnTo>
                              <a:pt x="15" y="645"/>
                            </a:lnTo>
                            <a:lnTo>
                              <a:pt x="15" y="645"/>
                            </a:lnTo>
                            <a:lnTo>
                              <a:pt x="15" y="630"/>
                            </a:lnTo>
                            <a:lnTo>
                              <a:pt x="15" y="630"/>
                            </a:lnTo>
                            <a:lnTo>
                              <a:pt x="15" y="630"/>
                            </a:lnTo>
                            <a:lnTo>
                              <a:pt x="15" y="630"/>
                            </a:lnTo>
                            <a:lnTo>
                              <a:pt x="30" y="630"/>
                            </a:lnTo>
                            <a:lnTo>
                              <a:pt x="30" y="630"/>
                            </a:lnTo>
                            <a:lnTo>
                              <a:pt x="30" y="615"/>
                            </a:lnTo>
                            <a:lnTo>
                              <a:pt x="30" y="615"/>
                            </a:lnTo>
                            <a:lnTo>
                              <a:pt x="30" y="615"/>
                            </a:lnTo>
                            <a:lnTo>
                              <a:pt x="30" y="615"/>
                            </a:lnTo>
                            <a:lnTo>
                              <a:pt x="30" y="615"/>
                            </a:lnTo>
                            <a:lnTo>
                              <a:pt x="30" y="615"/>
                            </a:lnTo>
                            <a:lnTo>
                              <a:pt x="45" y="600"/>
                            </a:lnTo>
                            <a:lnTo>
                              <a:pt x="45" y="600"/>
                            </a:lnTo>
                            <a:lnTo>
                              <a:pt x="45" y="600"/>
                            </a:lnTo>
                            <a:lnTo>
                              <a:pt x="45" y="600"/>
                            </a:lnTo>
                            <a:lnTo>
                              <a:pt x="45" y="600"/>
                            </a:lnTo>
                            <a:lnTo>
                              <a:pt x="45" y="600"/>
                            </a:lnTo>
                            <a:lnTo>
                              <a:pt x="45" y="585"/>
                            </a:lnTo>
                            <a:lnTo>
                              <a:pt x="60" y="585"/>
                            </a:lnTo>
                            <a:lnTo>
                              <a:pt x="60" y="585"/>
                            </a:lnTo>
                            <a:lnTo>
                              <a:pt x="60" y="585"/>
                            </a:lnTo>
                            <a:lnTo>
                              <a:pt x="60" y="585"/>
                            </a:lnTo>
                            <a:lnTo>
                              <a:pt x="60" y="585"/>
                            </a:lnTo>
                            <a:lnTo>
                              <a:pt x="60" y="570"/>
                            </a:lnTo>
                            <a:lnTo>
                              <a:pt x="60" y="570"/>
                            </a:lnTo>
                            <a:lnTo>
                              <a:pt x="60" y="570"/>
                            </a:lnTo>
                            <a:lnTo>
                              <a:pt x="75" y="570"/>
                            </a:lnTo>
                            <a:lnTo>
                              <a:pt x="75" y="570"/>
                            </a:lnTo>
                            <a:lnTo>
                              <a:pt x="75" y="555"/>
                            </a:lnTo>
                            <a:lnTo>
                              <a:pt x="75" y="555"/>
                            </a:lnTo>
                            <a:lnTo>
                              <a:pt x="75" y="555"/>
                            </a:lnTo>
                            <a:lnTo>
                              <a:pt x="75" y="555"/>
                            </a:lnTo>
                            <a:lnTo>
                              <a:pt x="75" y="555"/>
                            </a:lnTo>
                            <a:lnTo>
                              <a:pt x="75" y="555"/>
                            </a:lnTo>
                            <a:lnTo>
                              <a:pt x="90" y="540"/>
                            </a:lnTo>
                            <a:lnTo>
                              <a:pt x="90" y="540"/>
                            </a:lnTo>
                            <a:lnTo>
                              <a:pt x="90" y="540"/>
                            </a:lnTo>
                            <a:lnTo>
                              <a:pt x="90" y="540"/>
                            </a:lnTo>
                            <a:lnTo>
                              <a:pt x="90" y="540"/>
                            </a:lnTo>
                            <a:lnTo>
                              <a:pt x="90" y="540"/>
                            </a:lnTo>
                            <a:lnTo>
                              <a:pt x="90" y="525"/>
                            </a:lnTo>
                            <a:lnTo>
                              <a:pt x="105" y="525"/>
                            </a:lnTo>
                            <a:lnTo>
                              <a:pt x="105" y="525"/>
                            </a:lnTo>
                            <a:lnTo>
                              <a:pt x="105" y="525"/>
                            </a:lnTo>
                            <a:lnTo>
                              <a:pt x="105" y="525"/>
                            </a:lnTo>
                            <a:lnTo>
                              <a:pt x="105" y="510"/>
                            </a:lnTo>
                            <a:lnTo>
                              <a:pt x="105" y="510"/>
                            </a:lnTo>
                            <a:lnTo>
                              <a:pt x="105" y="510"/>
                            </a:lnTo>
                            <a:lnTo>
                              <a:pt x="105" y="510"/>
                            </a:lnTo>
                            <a:lnTo>
                              <a:pt x="120" y="510"/>
                            </a:lnTo>
                            <a:lnTo>
                              <a:pt x="120" y="510"/>
                            </a:lnTo>
                            <a:lnTo>
                              <a:pt x="120" y="495"/>
                            </a:lnTo>
                            <a:lnTo>
                              <a:pt x="120" y="495"/>
                            </a:lnTo>
                            <a:lnTo>
                              <a:pt x="120" y="495"/>
                            </a:lnTo>
                            <a:lnTo>
                              <a:pt x="120" y="495"/>
                            </a:lnTo>
                            <a:lnTo>
                              <a:pt x="120" y="495"/>
                            </a:lnTo>
                            <a:lnTo>
                              <a:pt x="135" y="480"/>
                            </a:lnTo>
                            <a:lnTo>
                              <a:pt x="135" y="480"/>
                            </a:lnTo>
                            <a:lnTo>
                              <a:pt x="135" y="480"/>
                            </a:lnTo>
                            <a:lnTo>
                              <a:pt x="135" y="480"/>
                            </a:lnTo>
                            <a:lnTo>
                              <a:pt x="135" y="480"/>
                            </a:lnTo>
                            <a:lnTo>
                              <a:pt x="135" y="480"/>
                            </a:lnTo>
                            <a:lnTo>
                              <a:pt x="135" y="465"/>
                            </a:lnTo>
                            <a:lnTo>
                              <a:pt x="135" y="465"/>
                            </a:lnTo>
                            <a:lnTo>
                              <a:pt x="150" y="465"/>
                            </a:lnTo>
                            <a:lnTo>
                              <a:pt x="150" y="465"/>
                            </a:lnTo>
                            <a:lnTo>
                              <a:pt x="150" y="465"/>
                            </a:lnTo>
                            <a:lnTo>
                              <a:pt x="150" y="450"/>
                            </a:lnTo>
                            <a:lnTo>
                              <a:pt x="150" y="450"/>
                            </a:lnTo>
                            <a:lnTo>
                              <a:pt x="150" y="450"/>
                            </a:lnTo>
                            <a:lnTo>
                              <a:pt x="150" y="450"/>
                            </a:lnTo>
                            <a:lnTo>
                              <a:pt x="150" y="450"/>
                            </a:lnTo>
                            <a:lnTo>
                              <a:pt x="165" y="450"/>
                            </a:lnTo>
                            <a:lnTo>
                              <a:pt x="165" y="435"/>
                            </a:lnTo>
                            <a:lnTo>
                              <a:pt x="165" y="435"/>
                            </a:lnTo>
                            <a:lnTo>
                              <a:pt x="165" y="435"/>
                            </a:lnTo>
                            <a:lnTo>
                              <a:pt x="165" y="435"/>
                            </a:lnTo>
                            <a:lnTo>
                              <a:pt x="165" y="435"/>
                            </a:lnTo>
                            <a:lnTo>
                              <a:pt x="165" y="420"/>
                            </a:lnTo>
                            <a:lnTo>
                              <a:pt x="180" y="420"/>
                            </a:lnTo>
                            <a:lnTo>
                              <a:pt x="180" y="420"/>
                            </a:lnTo>
                            <a:lnTo>
                              <a:pt x="180" y="420"/>
                            </a:lnTo>
                            <a:lnTo>
                              <a:pt x="180" y="420"/>
                            </a:lnTo>
                            <a:lnTo>
                              <a:pt x="180" y="420"/>
                            </a:lnTo>
                            <a:lnTo>
                              <a:pt x="180" y="405"/>
                            </a:lnTo>
                            <a:lnTo>
                              <a:pt x="180" y="405"/>
                            </a:lnTo>
                            <a:lnTo>
                              <a:pt x="180" y="405"/>
                            </a:lnTo>
                            <a:lnTo>
                              <a:pt x="195" y="405"/>
                            </a:lnTo>
                            <a:lnTo>
                              <a:pt x="195" y="405"/>
                            </a:lnTo>
                            <a:lnTo>
                              <a:pt x="195" y="390"/>
                            </a:lnTo>
                            <a:lnTo>
                              <a:pt x="195" y="390"/>
                            </a:lnTo>
                            <a:lnTo>
                              <a:pt x="195" y="390"/>
                            </a:lnTo>
                            <a:lnTo>
                              <a:pt x="195" y="390"/>
                            </a:lnTo>
                            <a:lnTo>
                              <a:pt x="195" y="390"/>
                            </a:lnTo>
                            <a:lnTo>
                              <a:pt x="210" y="390"/>
                            </a:lnTo>
                            <a:lnTo>
                              <a:pt x="210" y="375"/>
                            </a:lnTo>
                            <a:lnTo>
                              <a:pt x="210" y="375"/>
                            </a:lnTo>
                            <a:lnTo>
                              <a:pt x="210" y="375"/>
                            </a:lnTo>
                            <a:lnTo>
                              <a:pt x="210" y="375"/>
                            </a:lnTo>
                            <a:lnTo>
                              <a:pt x="210" y="375"/>
                            </a:lnTo>
                            <a:lnTo>
                              <a:pt x="210" y="360"/>
                            </a:lnTo>
                            <a:lnTo>
                              <a:pt x="210" y="360"/>
                            </a:lnTo>
                            <a:lnTo>
                              <a:pt x="225" y="360"/>
                            </a:lnTo>
                            <a:lnTo>
                              <a:pt x="225" y="360"/>
                            </a:lnTo>
                            <a:lnTo>
                              <a:pt x="225" y="360"/>
                            </a:lnTo>
                            <a:lnTo>
                              <a:pt x="225" y="345"/>
                            </a:lnTo>
                            <a:lnTo>
                              <a:pt x="225" y="345"/>
                            </a:lnTo>
                            <a:lnTo>
                              <a:pt x="225" y="345"/>
                            </a:lnTo>
                            <a:lnTo>
                              <a:pt x="225" y="345"/>
                            </a:lnTo>
                            <a:lnTo>
                              <a:pt x="225" y="345"/>
                            </a:lnTo>
                            <a:lnTo>
                              <a:pt x="240" y="345"/>
                            </a:lnTo>
                            <a:lnTo>
                              <a:pt x="240" y="330"/>
                            </a:lnTo>
                            <a:lnTo>
                              <a:pt x="240" y="330"/>
                            </a:lnTo>
                            <a:lnTo>
                              <a:pt x="240" y="330"/>
                            </a:lnTo>
                            <a:lnTo>
                              <a:pt x="240" y="330"/>
                            </a:lnTo>
                            <a:lnTo>
                              <a:pt x="240" y="330"/>
                            </a:lnTo>
                            <a:lnTo>
                              <a:pt x="240" y="330"/>
                            </a:lnTo>
                            <a:lnTo>
                              <a:pt x="255" y="315"/>
                            </a:lnTo>
                            <a:lnTo>
                              <a:pt x="255" y="315"/>
                            </a:lnTo>
                            <a:lnTo>
                              <a:pt x="255" y="315"/>
                            </a:lnTo>
                            <a:lnTo>
                              <a:pt x="255" y="315"/>
                            </a:lnTo>
                            <a:lnTo>
                              <a:pt x="255" y="315"/>
                            </a:lnTo>
                            <a:lnTo>
                              <a:pt x="255" y="300"/>
                            </a:lnTo>
                            <a:lnTo>
                              <a:pt x="255" y="300"/>
                            </a:lnTo>
                            <a:lnTo>
                              <a:pt x="255" y="300"/>
                            </a:lnTo>
                            <a:lnTo>
                              <a:pt x="270" y="300"/>
                            </a:lnTo>
                            <a:lnTo>
                              <a:pt x="270" y="300"/>
                            </a:lnTo>
                            <a:lnTo>
                              <a:pt x="270" y="300"/>
                            </a:lnTo>
                            <a:lnTo>
                              <a:pt x="270" y="285"/>
                            </a:lnTo>
                            <a:lnTo>
                              <a:pt x="270" y="285"/>
                            </a:lnTo>
                            <a:lnTo>
                              <a:pt x="270" y="285"/>
                            </a:lnTo>
                            <a:lnTo>
                              <a:pt x="270" y="285"/>
                            </a:lnTo>
                            <a:lnTo>
                              <a:pt x="270" y="285"/>
                            </a:lnTo>
                            <a:lnTo>
                              <a:pt x="285" y="270"/>
                            </a:lnTo>
                            <a:lnTo>
                              <a:pt x="285" y="270"/>
                            </a:lnTo>
                            <a:lnTo>
                              <a:pt x="285" y="270"/>
                            </a:lnTo>
                            <a:lnTo>
                              <a:pt x="285" y="270"/>
                            </a:lnTo>
                            <a:lnTo>
                              <a:pt x="285" y="270"/>
                            </a:lnTo>
                            <a:lnTo>
                              <a:pt x="285" y="270"/>
                            </a:lnTo>
                            <a:lnTo>
                              <a:pt x="285" y="255"/>
                            </a:lnTo>
                            <a:lnTo>
                              <a:pt x="300" y="255"/>
                            </a:lnTo>
                            <a:lnTo>
                              <a:pt x="300" y="255"/>
                            </a:lnTo>
                            <a:lnTo>
                              <a:pt x="300" y="255"/>
                            </a:lnTo>
                            <a:lnTo>
                              <a:pt x="300" y="255"/>
                            </a:lnTo>
                            <a:lnTo>
                              <a:pt x="300" y="255"/>
                            </a:lnTo>
                            <a:lnTo>
                              <a:pt x="300" y="240"/>
                            </a:lnTo>
                            <a:lnTo>
                              <a:pt x="300" y="240"/>
                            </a:lnTo>
                            <a:lnTo>
                              <a:pt x="300" y="240"/>
                            </a:lnTo>
                            <a:lnTo>
                              <a:pt x="315" y="240"/>
                            </a:lnTo>
                            <a:lnTo>
                              <a:pt x="315" y="240"/>
                            </a:lnTo>
                            <a:lnTo>
                              <a:pt x="315" y="225"/>
                            </a:lnTo>
                            <a:lnTo>
                              <a:pt x="315" y="225"/>
                            </a:lnTo>
                            <a:lnTo>
                              <a:pt x="315" y="225"/>
                            </a:lnTo>
                            <a:lnTo>
                              <a:pt x="315" y="225"/>
                            </a:lnTo>
                            <a:lnTo>
                              <a:pt x="315" y="225"/>
                            </a:lnTo>
                            <a:lnTo>
                              <a:pt x="330" y="225"/>
                            </a:lnTo>
                            <a:lnTo>
                              <a:pt x="330" y="210"/>
                            </a:lnTo>
                            <a:lnTo>
                              <a:pt x="330" y="210"/>
                            </a:lnTo>
                            <a:lnTo>
                              <a:pt x="330" y="210"/>
                            </a:lnTo>
                            <a:lnTo>
                              <a:pt x="330" y="210"/>
                            </a:lnTo>
                            <a:lnTo>
                              <a:pt x="330" y="210"/>
                            </a:lnTo>
                            <a:lnTo>
                              <a:pt x="330" y="210"/>
                            </a:lnTo>
                            <a:lnTo>
                              <a:pt x="330" y="195"/>
                            </a:lnTo>
                            <a:lnTo>
                              <a:pt x="345" y="195"/>
                            </a:lnTo>
                            <a:lnTo>
                              <a:pt x="345" y="195"/>
                            </a:lnTo>
                            <a:lnTo>
                              <a:pt x="345" y="195"/>
                            </a:lnTo>
                            <a:lnTo>
                              <a:pt x="345" y="195"/>
                            </a:lnTo>
                            <a:lnTo>
                              <a:pt x="345" y="195"/>
                            </a:lnTo>
                            <a:lnTo>
                              <a:pt x="345" y="180"/>
                            </a:lnTo>
                            <a:lnTo>
                              <a:pt x="345" y="180"/>
                            </a:lnTo>
                            <a:lnTo>
                              <a:pt x="345" y="180"/>
                            </a:lnTo>
                            <a:lnTo>
                              <a:pt x="360" y="180"/>
                            </a:lnTo>
                            <a:lnTo>
                              <a:pt x="360" y="180"/>
                            </a:lnTo>
                            <a:lnTo>
                              <a:pt x="360" y="180"/>
                            </a:lnTo>
                            <a:lnTo>
                              <a:pt x="360" y="165"/>
                            </a:lnTo>
                            <a:lnTo>
                              <a:pt x="360" y="165"/>
                            </a:lnTo>
                            <a:lnTo>
                              <a:pt x="360" y="165"/>
                            </a:lnTo>
                            <a:lnTo>
                              <a:pt x="360" y="165"/>
                            </a:lnTo>
                            <a:lnTo>
                              <a:pt x="375" y="165"/>
                            </a:lnTo>
                            <a:lnTo>
                              <a:pt x="375" y="150"/>
                            </a:lnTo>
                            <a:lnTo>
                              <a:pt x="375" y="150"/>
                            </a:lnTo>
                            <a:lnTo>
                              <a:pt x="375" y="150"/>
                            </a:lnTo>
                            <a:lnTo>
                              <a:pt x="375" y="150"/>
                            </a:lnTo>
                            <a:lnTo>
                              <a:pt x="375" y="150"/>
                            </a:lnTo>
                            <a:lnTo>
                              <a:pt x="375" y="150"/>
                            </a:lnTo>
                            <a:lnTo>
                              <a:pt x="375" y="135"/>
                            </a:lnTo>
                            <a:lnTo>
                              <a:pt x="390" y="135"/>
                            </a:lnTo>
                            <a:lnTo>
                              <a:pt x="390" y="135"/>
                            </a:lnTo>
                            <a:lnTo>
                              <a:pt x="390" y="135"/>
                            </a:lnTo>
                            <a:lnTo>
                              <a:pt x="390" y="135"/>
                            </a:lnTo>
                            <a:lnTo>
                              <a:pt x="390" y="135"/>
                            </a:lnTo>
                            <a:lnTo>
                              <a:pt x="390" y="135"/>
                            </a:lnTo>
                            <a:lnTo>
                              <a:pt x="390" y="120"/>
                            </a:lnTo>
                            <a:lnTo>
                              <a:pt x="405" y="120"/>
                            </a:lnTo>
                            <a:lnTo>
                              <a:pt x="405" y="120"/>
                            </a:lnTo>
                            <a:lnTo>
                              <a:pt x="405" y="120"/>
                            </a:lnTo>
                            <a:lnTo>
                              <a:pt x="405" y="120"/>
                            </a:lnTo>
                            <a:lnTo>
                              <a:pt x="405" y="120"/>
                            </a:lnTo>
                            <a:lnTo>
                              <a:pt x="405" y="105"/>
                            </a:lnTo>
                            <a:lnTo>
                              <a:pt x="405" y="105"/>
                            </a:lnTo>
                            <a:lnTo>
                              <a:pt x="405" y="105"/>
                            </a:lnTo>
                            <a:lnTo>
                              <a:pt x="420" y="105"/>
                            </a:lnTo>
                            <a:lnTo>
                              <a:pt x="420" y="105"/>
                            </a:lnTo>
                            <a:lnTo>
                              <a:pt x="420" y="105"/>
                            </a:lnTo>
                            <a:lnTo>
                              <a:pt x="420" y="90"/>
                            </a:lnTo>
                            <a:lnTo>
                              <a:pt x="420" y="90"/>
                            </a:lnTo>
                            <a:lnTo>
                              <a:pt x="420" y="90"/>
                            </a:lnTo>
                            <a:lnTo>
                              <a:pt x="420" y="90"/>
                            </a:lnTo>
                            <a:lnTo>
                              <a:pt x="420" y="90"/>
                            </a:lnTo>
                            <a:lnTo>
                              <a:pt x="435" y="90"/>
                            </a:lnTo>
                            <a:lnTo>
                              <a:pt x="435" y="75"/>
                            </a:lnTo>
                            <a:lnTo>
                              <a:pt x="435" y="75"/>
                            </a:lnTo>
                            <a:lnTo>
                              <a:pt x="435" y="75"/>
                            </a:lnTo>
                            <a:lnTo>
                              <a:pt x="435" y="75"/>
                            </a:lnTo>
                            <a:lnTo>
                              <a:pt x="435" y="75"/>
                            </a:lnTo>
                            <a:lnTo>
                              <a:pt x="435" y="75"/>
                            </a:lnTo>
                            <a:lnTo>
                              <a:pt x="450" y="75"/>
                            </a:lnTo>
                            <a:lnTo>
                              <a:pt x="450" y="60"/>
                            </a:lnTo>
                            <a:lnTo>
                              <a:pt x="450" y="60"/>
                            </a:lnTo>
                            <a:lnTo>
                              <a:pt x="450" y="60"/>
                            </a:lnTo>
                            <a:lnTo>
                              <a:pt x="450" y="60"/>
                            </a:lnTo>
                            <a:lnTo>
                              <a:pt x="450" y="60"/>
                            </a:lnTo>
                            <a:lnTo>
                              <a:pt x="450" y="60"/>
                            </a:lnTo>
                            <a:lnTo>
                              <a:pt x="450" y="45"/>
                            </a:lnTo>
                            <a:lnTo>
                              <a:pt x="465" y="45"/>
                            </a:lnTo>
                            <a:lnTo>
                              <a:pt x="465" y="45"/>
                            </a:lnTo>
                            <a:lnTo>
                              <a:pt x="465" y="45"/>
                            </a:lnTo>
                            <a:lnTo>
                              <a:pt x="465" y="45"/>
                            </a:lnTo>
                            <a:lnTo>
                              <a:pt x="465" y="45"/>
                            </a:lnTo>
                            <a:lnTo>
                              <a:pt x="465" y="45"/>
                            </a:lnTo>
                            <a:lnTo>
                              <a:pt x="465" y="30"/>
                            </a:lnTo>
                            <a:lnTo>
                              <a:pt x="465" y="30"/>
                            </a:lnTo>
                            <a:lnTo>
                              <a:pt x="480" y="30"/>
                            </a:lnTo>
                            <a:lnTo>
                              <a:pt x="480" y="30"/>
                            </a:lnTo>
                            <a:lnTo>
                              <a:pt x="480" y="30"/>
                            </a:lnTo>
                            <a:lnTo>
                              <a:pt x="480" y="30"/>
                            </a:lnTo>
                            <a:lnTo>
                              <a:pt x="480" y="15"/>
                            </a:lnTo>
                            <a:lnTo>
                              <a:pt x="480" y="15"/>
                            </a:lnTo>
                            <a:lnTo>
                              <a:pt x="480" y="15"/>
                            </a:lnTo>
                            <a:lnTo>
                              <a:pt x="495" y="15"/>
                            </a:lnTo>
                            <a:lnTo>
                              <a:pt x="495" y="15"/>
                            </a:lnTo>
                            <a:lnTo>
                              <a:pt x="495" y="15"/>
                            </a:lnTo>
                            <a:lnTo>
                              <a:pt x="495" y="15"/>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3" name="Freeform 272"/>
                      <p:cNvSpPr>
                        <a:spLocks/>
                      </p:cNvSpPr>
                      <p:nvPr/>
                    </p:nvSpPr>
                    <p:spPr bwMode="auto">
                      <a:xfrm>
                        <a:off x="4357" y="5782"/>
                        <a:ext cx="510" cy="405"/>
                      </a:xfrm>
                      <a:custGeom>
                        <a:avLst/>
                        <a:gdLst>
                          <a:gd name="T0" fmla="*/ 15 w 510"/>
                          <a:gd name="T1" fmla="*/ 390 h 405"/>
                          <a:gd name="T2" fmla="*/ 30 w 510"/>
                          <a:gd name="T3" fmla="*/ 390 h 405"/>
                          <a:gd name="T4" fmla="*/ 30 w 510"/>
                          <a:gd name="T5" fmla="*/ 375 h 405"/>
                          <a:gd name="T6" fmla="*/ 45 w 510"/>
                          <a:gd name="T7" fmla="*/ 360 h 405"/>
                          <a:gd name="T8" fmla="*/ 60 w 510"/>
                          <a:gd name="T9" fmla="*/ 360 h 405"/>
                          <a:gd name="T10" fmla="*/ 60 w 510"/>
                          <a:gd name="T11" fmla="*/ 345 h 405"/>
                          <a:gd name="T12" fmla="*/ 75 w 510"/>
                          <a:gd name="T13" fmla="*/ 330 h 405"/>
                          <a:gd name="T14" fmla="*/ 90 w 510"/>
                          <a:gd name="T15" fmla="*/ 330 h 405"/>
                          <a:gd name="T16" fmla="*/ 90 w 510"/>
                          <a:gd name="T17" fmla="*/ 315 h 405"/>
                          <a:gd name="T18" fmla="*/ 105 w 510"/>
                          <a:gd name="T19" fmla="*/ 300 h 405"/>
                          <a:gd name="T20" fmla="*/ 120 w 510"/>
                          <a:gd name="T21" fmla="*/ 300 h 405"/>
                          <a:gd name="T22" fmla="*/ 120 w 510"/>
                          <a:gd name="T23" fmla="*/ 285 h 405"/>
                          <a:gd name="T24" fmla="*/ 135 w 510"/>
                          <a:gd name="T25" fmla="*/ 270 h 405"/>
                          <a:gd name="T26" fmla="*/ 150 w 510"/>
                          <a:gd name="T27" fmla="*/ 270 h 405"/>
                          <a:gd name="T28" fmla="*/ 150 w 510"/>
                          <a:gd name="T29" fmla="*/ 255 h 405"/>
                          <a:gd name="T30" fmla="*/ 165 w 510"/>
                          <a:gd name="T31" fmla="*/ 240 h 405"/>
                          <a:gd name="T32" fmla="*/ 180 w 510"/>
                          <a:gd name="T33" fmla="*/ 240 h 405"/>
                          <a:gd name="T34" fmla="*/ 180 w 510"/>
                          <a:gd name="T35" fmla="*/ 225 h 405"/>
                          <a:gd name="T36" fmla="*/ 195 w 510"/>
                          <a:gd name="T37" fmla="*/ 225 h 405"/>
                          <a:gd name="T38" fmla="*/ 195 w 510"/>
                          <a:gd name="T39" fmla="*/ 210 h 405"/>
                          <a:gd name="T40" fmla="*/ 210 w 510"/>
                          <a:gd name="T41" fmla="*/ 210 h 405"/>
                          <a:gd name="T42" fmla="*/ 225 w 510"/>
                          <a:gd name="T43" fmla="*/ 195 h 405"/>
                          <a:gd name="T44" fmla="*/ 225 w 510"/>
                          <a:gd name="T45" fmla="*/ 180 h 405"/>
                          <a:gd name="T46" fmla="*/ 240 w 510"/>
                          <a:gd name="T47" fmla="*/ 180 h 405"/>
                          <a:gd name="T48" fmla="*/ 255 w 510"/>
                          <a:gd name="T49" fmla="*/ 165 h 405"/>
                          <a:gd name="T50" fmla="*/ 255 w 510"/>
                          <a:gd name="T51" fmla="*/ 165 h 405"/>
                          <a:gd name="T52" fmla="*/ 270 w 510"/>
                          <a:gd name="T53" fmla="*/ 150 h 405"/>
                          <a:gd name="T54" fmla="*/ 285 w 510"/>
                          <a:gd name="T55" fmla="*/ 150 h 405"/>
                          <a:gd name="T56" fmla="*/ 285 w 510"/>
                          <a:gd name="T57" fmla="*/ 135 h 405"/>
                          <a:gd name="T58" fmla="*/ 300 w 510"/>
                          <a:gd name="T59" fmla="*/ 135 h 405"/>
                          <a:gd name="T60" fmla="*/ 315 w 510"/>
                          <a:gd name="T61" fmla="*/ 120 h 405"/>
                          <a:gd name="T62" fmla="*/ 315 w 510"/>
                          <a:gd name="T63" fmla="*/ 120 h 405"/>
                          <a:gd name="T64" fmla="*/ 330 w 510"/>
                          <a:gd name="T65" fmla="*/ 105 h 405"/>
                          <a:gd name="T66" fmla="*/ 345 w 510"/>
                          <a:gd name="T67" fmla="*/ 105 h 405"/>
                          <a:gd name="T68" fmla="*/ 345 w 510"/>
                          <a:gd name="T69" fmla="*/ 90 h 405"/>
                          <a:gd name="T70" fmla="*/ 360 w 510"/>
                          <a:gd name="T71" fmla="*/ 90 h 405"/>
                          <a:gd name="T72" fmla="*/ 375 w 510"/>
                          <a:gd name="T73" fmla="*/ 90 h 405"/>
                          <a:gd name="T74" fmla="*/ 375 w 510"/>
                          <a:gd name="T75" fmla="*/ 75 h 405"/>
                          <a:gd name="T76" fmla="*/ 390 w 510"/>
                          <a:gd name="T77" fmla="*/ 75 h 405"/>
                          <a:gd name="T78" fmla="*/ 405 w 510"/>
                          <a:gd name="T79" fmla="*/ 60 h 405"/>
                          <a:gd name="T80" fmla="*/ 405 w 510"/>
                          <a:gd name="T81" fmla="*/ 60 h 405"/>
                          <a:gd name="T82" fmla="*/ 420 w 510"/>
                          <a:gd name="T83" fmla="*/ 45 h 405"/>
                          <a:gd name="T84" fmla="*/ 435 w 510"/>
                          <a:gd name="T85" fmla="*/ 45 h 405"/>
                          <a:gd name="T86" fmla="*/ 435 w 510"/>
                          <a:gd name="T87" fmla="*/ 45 h 405"/>
                          <a:gd name="T88" fmla="*/ 450 w 510"/>
                          <a:gd name="T89" fmla="*/ 30 h 405"/>
                          <a:gd name="T90" fmla="*/ 465 w 510"/>
                          <a:gd name="T91" fmla="*/ 30 h 405"/>
                          <a:gd name="T92" fmla="*/ 465 w 510"/>
                          <a:gd name="T93" fmla="*/ 30 h 405"/>
                          <a:gd name="T94" fmla="*/ 480 w 510"/>
                          <a:gd name="T95" fmla="*/ 15 h 405"/>
                          <a:gd name="T96" fmla="*/ 495 w 510"/>
                          <a:gd name="T97" fmla="*/ 15 h 405"/>
                          <a:gd name="T98" fmla="*/ 495 w 510"/>
                          <a:gd name="T99" fmla="*/ 0 h 405"/>
                          <a:gd name="T100" fmla="*/ 510 w 510"/>
                          <a:gd name="T10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405">
                            <a:moveTo>
                              <a:pt x="0" y="405"/>
                            </a:moveTo>
                            <a:lnTo>
                              <a:pt x="15" y="405"/>
                            </a:lnTo>
                            <a:lnTo>
                              <a:pt x="15" y="405"/>
                            </a:lnTo>
                            <a:lnTo>
                              <a:pt x="15" y="405"/>
                            </a:lnTo>
                            <a:lnTo>
                              <a:pt x="15" y="390"/>
                            </a:lnTo>
                            <a:lnTo>
                              <a:pt x="15" y="390"/>
                            </a:lnTo>
                            <a:lnTo>
                              <a:pt x="15" y="390"/>
                            </a:lnTo>
                            <a:lnTo>
                              <a:pt x="15" y="390"/>
                            </a:lnTo>
                            <a:lnTo>
                              <a:pt x="30" y="390"/>
                            </a:lnTo>
                            <a:lnTo>
                              <a:pt x="30" y="390"/>
                            </a:lnTo>
                            <a:lnTo>
                              <a:pt x="30" y="390"/>
                            </a:lnTo>
                            <a:lnTo>
                              <a:pt x="30" y="375"/>
                            </a:lnTo>
                            <a:lnTo>
                              <a:pt x="30" y="375"/>
                            </a:lnTo>
                            <a:lnTo>
                              <a:pt x="30" y="375"/>
                            </a:lnTo>
                            <a:lnTo>
                              <a:pt x="30" y="375"/>
                            </a:lnTo>
                            <a:lnTo>
                              <a:pt x="30" y="375"/>
                            </a:lnTo>
                            <a:lnTo>
                              <a:pt x="45" y="375"/>
                            </a:lnTo>
                            <a:lnTo>
                              <a:pt x="45" y="375"/>
                            </a:lnTo>
                            <a:lnTo>
                              <a:pt x="45" y="360"/>
                            </a:lnTo>
                            <a:lnTo>
                              <a:pt x="45" y="360"/>
                            </a:lnTo>
                            <a:lnTo>
                              <a:pt x="45" y="360"/>
                            </a:lnTo>
                            <a:lnTo>
                              <a:pt x="45" y="360"/>
                            </a:lnTo>
                            <a:lnTo>
                              <a:pt x="45" y="360"/>
                            </a:lnTo>
                            <a:lnTo>
                              <a:pt x="45" y="360"/>
                            </a:lnTo>
                            <a:lnTo>
                              <a:pt x="60" y="360"/>
                            </a:lnTo>
                            <a:lnTo>
                              <a:pt x="60" y="345"/>
                            </a:lnTo>
                            <a:lnTo>
                              <a:pt x="60" y="345"/>
                            </a:lnTo>
                            <a:lnTo>
                              <a:pt x="60" y="345"/>
                            </a:lnTo>
                            <a:lnTo>
                              <a:pt x="60" y="345"/>
                            </a:lnTo>
                            <a:lnTo>
                              <a:pt x="60" y="345"/>
                            </a:lnTo>
                            <a:lnTo>
                              <a:pt x="60" y="345"/>
                            </a:lnTo>
                            <a:lnTo>
                              <a:pt x="75" y="345"/>
                            </a:lnTo>
                            <a:lnTo>
                              <a:pt x="75" y="330"/>
                            </a:lnTo>
                            <a:lnTo>
                              <a:pt x="75" y="330"/>
                            </a:lnTo>
                            <a:lnTo>
                              <a:pt x="75" y="330"/>
                            </a:lnTo>
                            <a:lnTo>
                              <a:pt x="75" y="330"/>
                            </a:lnTo>
                            <a:lnTo>
                              <a:pt x="75" y="330"/>
                            </a:lnTo>
                            <a:lnTo>
                              <a:pt x="75" y="330"/>
                            </a:lnTo>
                            <a:lnTo>
                              <a:pt x="75" y="330"/>
                            </a:lnTo>
                            <a:lnTo>
                              <a:pt x="90" y="330"/>
                            </a:lnTo>
                            <a:lnTo>
                              <a:pt x="90" y="315"/>
                            </a:lnTo>
                            <a:lnTo>
                              <a:pt x="90" y="315"/>
                            </a:lnTo>
                            <a:lnTo>
                              <a:pt x="90" y="315"/>
                            </a:lnTo>
                            <a:lnTo>
                              <a:pt x="90" y="315"/>
                            </a:lnTo>
                            <a:lnTo>
                              <a:pt x="90" y="315"/>
                            </a:lnTo>
                            <a:lnTo>
                              <a:pt x="90" y="315"/>
                            </a:lnTo>
                            <a:lnTo>
                              <a:pt x="105" y="315"/>
                            </a:lnTo>
                            <a:lnTo>
                              <a:pt x="105" y="300"/>
                            </a:lnTo>
                            <a:lnTo>
                              <a:pt x="105" y="300"/>
                            </a:lnTo>
                            <a:lnTo>
                              <a:pt x="105" y="300"/>
                            </a:lnTo>
                            <a:lnTo>
                              <a:pt x="105" y="300"/>
                            </a:lnTo>
                            <a:lnTo>
                              <a:pt x="105" y="300"/>
                            </a:lnTo>
                            <a:lnTo>
                              <a:pt x="105" y="300"/>
                            </a:lnTo>
                            <a:lnTo>
                              <a:pt x="105" y="300"/>
                            </a:lnTo>
                            <a:lnTo>
                              <a:pt x="120" y="300"/>
                            </a:lnTo>
                            <a:lnTo>
                              <a:pt x="120" y="285"/>
                            </a:lnTo>
                            <a:lnTo>
                              <a:pt x="120" y="285"/>
                            </a:lnTo>
                            <a:lnTo>
                              <a:pt x="120" y="285"/>
                            </a:lnTo>
                            <a:lnTo>
                              <a:pt x="120" y="285"/>
                            </a:lnTo>
                            <a:lnTo>
                              <a:pt x="120" y="285"/>
                            </a:lnTo>
                            <a:lnTo>
                              <a:pt x="120" y="285"/>
                            </a:lnTo>
                            <a:lnTo>
                              <a:pt x="120" y="285"/>
                            </a:lnTo>
                            <a:lnTo>
                              <a:pt x="135" y="285"/>
                            </a:lnTo>
                            <a:lnTo>
                              <a:pt x="135" y="270"/>
                            </a:lnTo>
                            <a:lnTo>
                              <a:pt x="135" y="270"/>
                            </a:lnTo>
                            <a:lnTo>
                              <a:pt x="135" y="270"/>
                            </a:lnTo>
                            <a:lnTo>
                              <a:pt x="135" y="270"/>
                            </a:lnTo>
                            <a:lnTo>
                              <a:pt x="135" y="270"/>
                            </a:lnTo>
                            <a:lnTo>
                              <a:pt x="135" y="270"/>
                            </a:lnTo>
                            <a:lnTo>
                              <a:pt x="150" y="270"/>
                            </a:lnTo>
                            <a:lnTo>
                              <a:pt x="150" y="270"/>
                            </a:lnTo>
                            <a:lnTo>
                              <a:pt x="150" y="255"/>
                            </a:lnTo>
                            <a:lnTo>
                              <a:pt x="150" y="255"/>
                            </a:lnTo>
                            <a:lnTo>
                              <a:pt x="150" y="255"/>
                            </a:lnTo>
                            <a:lnTo>
                              <a:pt x="150" y="255"/>
                            </a:lnTo>
                            <a:lnTo>
                              <a:pt x="150" y="255"/>
                            </a:lnTo>
                            <a:lnTo>
                              <a:pt x="150" y="255"/>
                            </a:lnTo>
                            <a:lnTo>
                              <a:pt x="165" y="255"/>
                            </a:lnTo>
                            <a:lnTo>
                              <a:pt x="165" y="255"/>
                            </a:lnTo>
                            <a:lnTo>
                              <a:pt x="165" y="240"/>
                            </a:lnTo>
                            <a:lnTo>
                              <a:pt x="165" y="240"/>
                            </a:lnTo>
                            <a:lnTo>
                              <a:pt x="165" y="240"/>
                            </a:lnTo>
                            <a:lnTo>
                              <a:pt x="165" y="240"/>
                            </a:lnTo>
                            <a:lnTo>
                              <a:pt x="165" y="240"/>
                            </a:lnTo>
                            <a:lnTo>
                              <a:pt x="180" y="240"/>
                            </a:lnTo>
                            <a:lnTo>
                              <a:pt x="180" y="240"/>
                            </a:lnTo>
                            <a:lnTo>
                              <a:pt x="180" y="240"/>
                            </a:lnTo>
                            <a:lnTo>
                              <a:pt x="180" y="225"/>
                            </a:lnTo>
                            <a:lnTo>
                              <a:pt x="180" y="225"/>
                            </a:lnTo>
                            <a:lnTo>
                              <a:pt x="180" y="225"/>
                            </a:lnTo>
                            <a:lnTo>
                              <a:pt x="180" y="225"/>
                            </a:lnTo>
                            <a:lnTo>
                              <a:pt x="180" y="225"/>
                            </a:lnTo>
                            <a:lnTo>
                              <a:pt x="195" y="225"/>
                            </a:lnTo>
                            <a:lnTo>
                              <a:pt x="195" y="225"/>
                            </a:lnTo>
                            <a:lnTo>
                              <a:pt x="195" y="225"/>
                            </a:lnTo>
                            <a:lnTo>
                              <a:pt x="195" y="225"/>
                            </a:lnTo>
                            <a:lnTo>
                              <a:pt x="195" y="210"/>
                            </a:lnTo>
                            <a:lnTo>
                              <a:pt x="195" y="210"/>
                            </a:lnTo>
                            <a:lnTo>
                              <a:pt x="195" y="210"/>
                            </a:lnTo>
                            <a:lnTo>
                              <a:pt x="195" y="210"/>
                            </a:lnTo>
                            <a:lnTo>
                              <a:pt x="210" y="210"/>
                            </a:lnTo>
                            <a:lnTo>
                              <a:pt x="210" y="210"/>
                            </a:lnTo>
                            <a:lnTo>
                              <a:pt x="210" y="210"/>
                            </a:lnTo>
                            <a:lnTo>
                              <a:pt x="210" y="210"/>
                            </a:lnTo>
                            <a:lnTo>
                              <a:pt x="210" y="210"/>
                            </a:lnTo>
                            <a:lnTo>
                              <a:pt x="210" y="195"/>
                            </a:lnTo>
                            <a:lnTo>
                              <a:pt x="210" y="195"/>
                            </a:lnTo>
                            <a:lnTo>
                              <a:pt x="225" y="195"/>
                            </a:lnTo>
                            <a:lnTo>
                              <a:pt x="225" y="195"/>
                            </a:lnTo>
                            <a:lnTo>
                              <a:pt x="225" y="195"/>
                            </a:lnTo>
                            <a:lnTo>
                              <a:pt x="225" y="195"/>
                            </a:lnTo>
                            <a:lnTo>
                              <a:pt x="225" y="195"/>
                            </a:lnTo>
                            <a:lnTo>
                              <a:pt x="225" y="195"/>
                            </a:lnTo>
                            <a:lnTo>
                              <a:pt x="225" y="195"/>
                            </a:lnTo>
                            <a:lnTo>
                              <a:pt x="225" y="180"/>
                            </a:lnTo>
                            <a:lnTo>
                              <a:pt x="240" y="180"/>
                            </a:lnTo>
                            <a:lnTo>
                              <a:pt x="240" y="180"/>
                            </a:lnTo>
                            <a:lnTo>
                              <a:pt x="240" y="180"/>
                            </a:lnTo>
                            <a:lnTo>
                              <a:pt x="240" y="180"/>
                            </a:lnTo>
                            <a:lnTo>
                              <a:pt x="240" y="180"/>
                            </a:lnTo>
                            <a:lnTo>
                              <a:pt x="240" y="180"/>
                            </a:lnTo>
                            <a:lnTo>
                              <a:pt x="240" y="180"/>
                            </a:lnTo>
                            <a:lnTo>
                              <a:pt x="240" y="180"/>
                            </a:lnTo>
                            <a:lnTo>
                              <a:pt x="255" y="165"/>
                            </a:lnTo>
                            <a:lnTo>
                              <a:pt x="255" y="165"/>
                            </a:lnTo>
                            <a:lnTo>
                              <a:pt x="255" y="165"/>
                            </a:lnTo>
                            <a:lnTo>
                              <a:pt x="255" y="165"/>
                            </a:lnTo>
                            <a:lnTo>
                              <a:pt x="255" y="165"/>
                            </a:lnTo>
                            <a:lnTo>
                              <a:pt x="255" y="165"/>
                            </a:lnTo>
                            <a:lnTo>
                              <a:pt x="255" y="165"/>
                            </a:lnTo>
                            <a:lnTo>
                              <a:pt x="270" y="165"/>
                            </a:lnTo>
                            <a:lnTo>
                              <a:pt x="270" y="165"/>
                            </a:lnTo>
                            <a:lnTo>
                              <a:pt x="270" y="165"/>
                            </a:lnTo>
                            <a:lnTo>
                              <a:pt x="270" y="150"/>
                            </a:lnTo>
                            <a:lnTo>
                              <a:pt x="270" y="150"/>
                            </a:lnTo>
                            <a:lnTo>
                              <a:pt x="270" y="150"/>
                            </a:lnTo>
                            <a:lnTo>
                              <a:pt x="270" y="150"/>
                            </a:lnTo>
                            <a:lnTo>
                              <a:pt x="270" y="150"/>
                            </a:lnTo>
                            <a:lnTo>
                              <a:pt x="285" y="150"/>
                            </a:lnTo>
                            <a:lnTo>
                              <a:pt x="285" y="150"/>
                            </a:lnTo>
                            <a:lnTo>
                              <a:pt x="285" y="150"/>
                            </a:lnTo>
                            <a:lnTo>
                              <a:pt x="285" y="150"/>
                            </a:lnTo>
                            <a:lnTo>
                              <a:pt x="285" y="150"/>
                            </a:lnTo>
                            <a:lnTo>
                              <a:pt x="285" y="135"/>
                            </a:lnTo>
                            <a:lnTo>
                              <a:pt x="285" y="135"/>
                            </a:lnTo>
                            <a:lnTo>
                              <a:pt x="300" y="135"/>
                            </a:lnTo>
                            <a:lnTo>
                              <a:pt x="300" y="135"/>
                            </a:lnTo>
                            <a:lnTo>
                              <a:pt x="300" y="135"/>
                            </a:lnTo>
                            <a:lnTo>
                              <a:pt x="300" y="135"/>
                            </a:lnTo>
                            <a:lnTo>
                              <a:pt x="300" y="135"/>
                            </a:lnTo>
                            <a:lnTo>
                              <a:pt x="300" y="135"/>
                            </a:lnTo>
                            <a:lnTo>
                              <a:pt x="300" y="135"/>
                            </a:lnTo>
                            <a:lnTo>
                              <a:pt x="300" y="135"/>
                            </a:lnTo>
                            <a:lnTo>
                              <a:pt x="315" y="120"/>
                            </a:lnTo>
                            <a:lnTo>
                              <a:pt x="315" y="120"/>
                            </a:lnTo>
                            <a:lnTo>
                              <a:pt x="315" y="120"/>
                            </a:lnTo>
                            <a:lnTo>
                              <a:pt x="315" y="120"/>
                            </a:lnTo>
                            <a:lnTo>
                              <a:pt x="315" y="120"/>
                            </a:lnTo>
                            <a:lnTo>
                              <a:pt x="315" y="120"/>
                            </a:lnTo>
                            <a:lnTo>
                              <a:pt x="315" y="120"/>
                            </a:lnTo>
                            <a:lnTo>
                              <a:pt x="315" y="120"/>
                            </a:lnTo>
                            <a:lnTo>
                              <a:pt x="330" y="120"/>
                            </a:lnTo>
                            <a:lnTo>
                              <a:pt x="330" y="120"/>
                            </a:lnTo>
                            <a:lnTo>
                              <a:pt x="330" y="105"/>
                            </a:lnTo>
                            <a:lnTo>
                              <a:pt x="330" y="105"/>
                            </a:lnTo>
                            <a:lnTo>
                              <a:pt x="330" y="105"/>
                            </a:lnTo>
                            <a:lnTo>
                              <a:pt x="330" y="105"/>
                            </a:lnTo>
                            <a:lnTo>
                              <a:pt x="330" y="105"/>
                            </a:lnTo>
                            <a:lnTo>
                              <a:pt x="345" y="105"/>
                            </a:lnTo>
                            <a:lnTo>
                              <a:pt x="345" y="105"/>
                            </a:lnTo>
                            <a:lnTo>
                              <a:pt x="345" y="105"/>
                            </a:lnTo>
                            <a:lnTo>
                              <a:pt x="345" y="105"/>
                            </a:lnTo>
                            <a:lnTo>
                              <a:pt x="345" y="105"/>
                            </a:lnTo>
                            <a:lnTo>
                              <a:pt x="345" y="105"/>
                            </a:lnTo>
                            <a:lnTo>
                              <a:pt x="345" y="90"/>
                            </a:lnTo>
                            <a:lnTo>
                              <a:pt x="345" y="90"/>
                            </a:lnTo>
                            <a:lnTo>
                              <a:pt x="360" y="90"/>
                            </a:lnTo>
                            <a:lnTo>
                              <a:pt x="360" y="90"/>
                            </a:lnTo>
                            <a:lnTo>
                              <a:pt x="360" y="90"/>
                            </a:lnTo>
                            <a:lnTo>
                              <a:pt x="360" y="90"/>
                            </a:lnTo>
                            <a:lnTo>
                              <a:pt x="360" y="90"/>
                            </a:lnTo>
                            <a:lnTo>
                              <a:pt x="360" y="90"/>
                            </a:lnTo>
                            <a:lnTo>
                              <a:pt x="360" y="90"/>
                            </a:lnTo>
                            <a:lnTo>
                              <a:pt x="375" y="90"/>
                            </a:lnTo>
                            <a:lnTo>
                              <a:pt x="375" y="90"/>
                            </a:lnTo>
                            <a:lnTo>
                              <a:pt x="375" y="75"/>
                            </a:lnTo>
                            <a:lnTo>
                              <a:pt x="375" y="75"/>
                            </a:lnTo>
                            <a:lnTo>
                              <a:pt x="375" y="75"/>
                            </a:lnTo>
                            <a:lnTo>
                              <a:pt x="375" y="75"/>
                            </a:lnTo>
                            <a:lnTo>
                              <a:pt x="375" y="75"/>
                            </a:lnTo>
                            <a:lnTo>
                              <a:pt x="375" y="75"/>
                            </a:lnTo>
                            <a:lnTo>
                              <a:pt x="390" y="75"/>
                            </a:lnTo>
                            <a:lnTo>
                              <a:pt x="390" y="75"/>
                            </a:lnTo>
                            <a:lnTo>
                              <a:pt x="390" y="75"/>
                            </a:lnTo>
                            <a:lnTo>
                              <a:pt x="390" y="75"/>
                            </a:lnTo>
                            <a:lnTo>
                              <a:pt x="390" y="75"/>
                            </a:lnTo>
                            <a:lnTo>
                              <a:pt x="390" y="75"/>
                            </a:lnTo>
                            <a:lnTo>
                              <a:pt x="390" y="60"/>
                            </a:lnTo>
                            <a:lnTo>
                              <a:pt x="390" y="60"/>
                            </a:lnTo>
                            <a:lnTo>
                              <a:pt x="405" y="60"/>
                            </a:lnTo>
                            <a:lnTo>
                              <a:pt x="405" y="60"/>
                            </a:lnTo>
                            <a:lnTo>
                              <a:pt x="405" y="60"/>
                            </a:lnTo>
                            <a:lnTo>
                              <a:pt x="405" y="60"/>
                            </a:lnTo>
                            <a:lnTo>
                              <a:pt x="405" y="60"/>
                            </a:lnTo>
                            <a:lnTo>
                              <a:pt x="405" y="60"/>
                            </a:lnTo>
                            <a:lnTo>
                              <a:pt x="405" y="60"/>
                            </a:lnTo>
                            <a:lnTo>
                              <a:pt x="420" y="60"/>
                            </a:lnTo>
                            <a:lnTo>
                              <a:pt x="420" y="60"/>
                            </a:lnTo>
                            <a:lnTo>
                              <a:pt x="420" y="60"/>
                            </a:lnTo>
                            <a:lnTo>
                              <a:pt x="420" y="45"/>
                            </a:lnTo>
                            <a:lnTo>
                              <a:pt x="420" y="45"/>
                            </a:lnTo>
                            <a:lnTo>
                              <a:pt x="420" y="45"/>
                            </a:lnTo>
                            <a:lnTo>
                              <a:pt x="420" y="45"/>
                            </a:lnTo>
                            <a:lnTo>
                              <a:pt x="420" y="45"/>
                            </a:lnTo>
                            <a:lnTo>
                              <a:pt x="435" y="45"/>
                            </a:lnTo>
                            <a:lnTo>
                              <a:pt x="435" y="45"/>
                            </a:lnTo>
                            <a:lnTo>
                              <a:pt x="435" y="45"/>
                            </a:lnTo>
                            <a:lnTo>
                              <a:pt x="435" y="45"/>
                            </a:lnTo>
                            <a:lnTo>
                              <a:pt x="435" y="45"/>
                            </a:lnTo>
                            <a:lnTo>
                              <a:pt x="435" y="45"/>
                            </a:lnTo>
                            <a:lnTo>
                              <a:pt x="435" y="45"/>
                            </a:lnTo>
                            <a:lnTo>
                              <a:pt x="435" y="45"/>
                            </a:lnTo>
                            <a:lnTo>
                              <a:pt x="450" y="30"/>
                            </a:lnTo>
                            <a:lnTo>
                              <a:pt x="450" y="30"/>
                            </a:lnTo>
                            <a:lnTo>
                              <a:pt x="450" y="30"/>
                            </a:lnTo>
                            <a:lnTo>
                              <a:pt x="450" y="30"/>
                            </a:lnTo>
                            <a:lnTo>
                              <a:pt x="450" y="30"/>
                            </a:lnTo>
                            <a:lnTo>
                              <a:pt x="450" y="30"/>
                            </a:lnTo>
                            <a:lnTo>
                              <a:pt x="450" y="30"/>
                            </a:lnTo>
                            <a:lnTo>
                              <a:pt x="465" y="30"/>
                            </a:lnTo>
                            <a:lnTo>
                              <a:pt x="465" y="30"/>
                            </a:lnTo>
                            <a:lnTo>
                              <a:pt x="465" y="30"/>
                            </a:lnTo>
                            <a:lnTo>
                              <a:pt x="465" y="30"/>
                            </a:lnTo>
                            <a:lnTo>
                              <a:pt x="465" y="30"/>
                            </a:lnTo>
                            <a:lnTo>
                              <a:pt x="465" y="30"/>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15"/>
                            </a:lnTo>
                            <a:lnTo>
                              <a:pt x="495" y="15"/>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4" name="Freeform 273"/>
                      <p:cNvSpPr>
                        <a:spLocks/>
                      </p:cNvSpPr>
                      <p:nvPr/>
                    </p:nvSpPr>
                    <p:spPr bwMode="auto">
                      <a:xfrm>
                        <a:off x="4867" y="5602"/>
                        <a:ext cx="495" cy="180"/>
                      </a:xfrm>
                      <a:custGeom>
                        <a:avLst/>
                        <a:gdLst>
                          <a:gd name="T0" fmla="*/ 0 w 495"/>
                          <a:gd name="T1" fmla="*/ 180 h 180"/>
                          <a:gd name="T2" fmla="*/ 15 w 495"/>
                          <a:gd name="T3" fmla="*/ 165 h 180"/>
                          <a:gd name="T4" fmla="*/ 30 w 495"/>
                          <a:gd name="T5" fmla="*/ 165 h 180"/>
                          <a:gd name="T6" fmla="*/ 30 w 495"/>
                          <a:gd name="T7" fmla="*/ 165 h 180"/>
                          <a:gd name="T8" fmla="*/ 45 w 495"/>
                          <a:gd name="T9" fmla="*/ 150 h 180"/>
                          <a:gd name="T10" fmla="*/ 60 w 495"/>
                          <a:gd name="T11" fmla="*/ 150 h 180"/>
                          <a:gd name="T12" fmla="*/ 60 w 495"/>
                          <a:gd name="T13" fmla="*/ 150 h 180"/>
                          <a:gd name="T14" fmla="*/ 75 w 495"/>
                          <a:gd name="T15" fmla="*/ 135 h 180"/>
                          <a:gd name="T16" fmla="*/ 90 w 495"/>
                          <a:gd name="T17" fmla="*/ 135 h 180"/>
                          <a:gd name="T18" fmla="*/ 90 w 495"/>
                          <a:gd name="T19" fmla="*/ 135 h 180"/>
                          <a:gd name="T20" fmla="*/ 105 w 495"/>
                          <a:gd name="T21" fmla="*/ 135 h 180"/>
                          <a:gd name="T22" fmla="*/ 120 w 495"/>
                          <a:gd name="T23" fmla="*/ 120 h 180"/>
                          <a:gd name="T24" fmla="*/ 120 w 495"/>
                          <a:gd name="T25" fmla="*/ 120 h 180"/>
                          <a:gd name="T26" fmla="*/ 135 w 495"/>
                          <a:gd name="T27" fmla="*/ 120 h 180"/>
                          <a:gd name="T28" fmla="*/ 150 w 495"/>
                          <a:gd name="T29" fmla="*/ 105 h 180"/>
                          <a:gd name="T30" fmla="*/ 150 w 495"/>
                          <a:gd name="T31" fmla="*/ 105 h 180"/>
                          <a:gd name="T32" fmla="*/ 165 w 495"/>
                          <a:gd name="T33" fmla="*/ 105 h 180"/>
                          <a:gd name="T34" fmla="*/ 180 w 495"/>
                          <a:gd name="T35" fmla="*/ 105 h 180"/>
                          <a:gd name="T36" fmla="*/ 180 w 495"/>
                          <a:gd name="T37" fmla="*/ 90 h 180"/>
                          <a:gd name="T38" fmla="*/ 195 w 495"/>
                          <a:gd name="T39" fmla="*/ 90 h 180"/>
                          <a:gd name="T40" fmla="*/ 210 w 495"/>
                          <a:gd name="T41" fmla="*/ 90 h 180"/>
                          <a:gd name="T42" fmla="*/ 210 w 495"/>
                          <a:gd name="T43" fmla="*/ 90 h 180"/>
                          <a:gd name="T44" fmla="*/ 225 w 495"/>
                          <a:gd name="T45" fmla="*/ 75 h 180"/>
                          <a:gd name="T46" fmla="*/ 240 w 495"/>
                          <a:gd name="T47" fmla="*/ 75 h 180"/>
                          <a:gd name="T48" fmla="*/ 240 w 495"/>
                          <a:gd name="T49" fmla="*/ 75 h 180"/>
                          <a:gd name="T50" fmla="*/ 255 w 495"/>
                          <a:gd name="T51" fmla="*/ 75 h 180"/>
                          <a:gd name="T52" fmla="*/ 270 w 495"/>
                          <a:gd name="T53" fmla="*/ 75 h 180"/>
                          <a:gd name="T54" fmla="*/ 270 w 495"/>
                          <a:gd name="T55" fmla="*/ 60 h 180"/>
                          <a:gd name="T56" fmla="*/ 285 w 495"/>
                          <a:gd name="T57" fmla="*/ 60 h 180"/>
                          <a:gd name="T58" fmla="*/ 300 w 495"/>
                          <a:gd name="T59" fmla="*/ 60 h 180"/>
                          <a:gd name="T60" fmla="*/ 300 w 495"/>
                          <a:gd name="T61" fmla="*/ 60 h 180"/>
                          <a:gd name="T62" fmla="*/ 315 w 495"/>
                          <a:gd name="T63" fmla="*/ 60 h 180"/>
                          <a:gd name="T64" fmla="*/ 315 w 495"/>
                          <a:gd name="T65" fmla="*/ 45 h 180"/>
                          <a:gd name="T66" fmla="*/ 330 w 495"/>
                          <a:gd name="T67" fmla="*/ 45 h 180"/>
                          <a:gd name="T68" fmla="*/ 345 w 495"/>
                          <a:gd name="T69" fmla="*/ 45 h 180"/>
                          <a:gd name="T70" fmla="*/ 345 w 495"/>
                          <a:gd name="T71" fmla="*/ 45 h 180"/>
                          <a:gd name="T72" fmla="*/ 360 w 495"/>
                          <a:gd name="T73" fmla="*/ 45 h 180"/>
                          <a:gd name="T74" fmla="*/ 375 w 495"/>
                          <a:gd name="T75" fmla="*/ 30 h 180"/>
                          <a:gd name="T76" fmla="*/ 375 w 495"/>
                          <a:gd name="T77" fmla="*/ 30 h 180"/>
                          <a:gd name="T78" fmla="*/ 390 w 495"/>
                          <a:gd name="T79" fmla="*/ 30 h 180"/>
                          <a:gd name="T80" fmla="*/ 405 w 495"/>
                          <a:gd name="T81" fmla="*/ 30 h 180"/>
                          <a:gd name="T82" fmla="*/ 405 w 495"/>
                          <a:gd name="T83" fmla="*/ 30 h 180"/>
                          <a:gd name="T84" fmla="*/ 420 w 495"/>
                          <a:gd name="T85" fmla="*/ 30 h 180"/>
                          <a:gd name="T86" fmla="*/ 435 w 495"/>
                          <a:gd name="T87" fmla="*/ 15 h 180"/>
                          <a:gd name="T88" fmla="*/ 435 w 495"/>
                          <a:gd name="T89" fmla="*/ 15 h 180"/>
                          <a:gd name="T90" fmla="*/ 450 w 495"/>
                          <a:gd name="T91" fmla="*/ 15 h 180"/>
                          <a:gd name="T92" fmla="*/ 465 w 495"/>
                          <a:gd name="T93" fmla="*/ 15 h 180"/>
                          <a:gd name="T94" fmla="*/ 465 w 495"/>
                          <a:gd name="T95" fmla="*/ 15 h 180"/>
                          <a:gd name="T96" fmla="*/ 480 w 495"/>
                          <a:gd name="T97" fmla="*/ 15 h 180"/>
                          <a:gd name="T98" fmla="*/ 495 w 495"/>
                          <a:gd name="T99" fmla="*/ 15 h 180"/>
                          <a:gd name="T100" fmla="*/ 495 w 495"/>
                          <a:gd name="T10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180">
                            <a:moveTo>
                              <a:pt x="0" y="180"/>
                            </a:moveTo>
                            <a:lnTo>
                              <a:pt x="0" y="180"/>
                            </a:lnTo>
                            <a:lnTo>
                              <a:pt x="0" y="180"/>
                            </a:lnTo>
                            <a:lnTo>
                              <a:pt x="0" y="180"/>
                            </a:lnTo>
                            <a:lnTo>
                              <a:pt x="0" y="180"/>
                            </a:lnTo>
                            <a:lnTo>
                              <a:pt x="15" y="180"/>
                            </a:lnTo>
                            <a:lnTo>
                              <a:pt x="15" y="180"/>
                            </a:lnTo>
                            <a:lnTo>
                              <a:pt x="15" y="180"/>
                            </a:lnTo>
                            <a:lnTo>
                              <a:pt x="15" y="165"/>
                            </a:lnTo>
                            <a:lnTo>
                              <a:pt x="15" y="165"/>
                            </a:lnTo>
                            <a:lnTo>
                              <a:pt x="15" y="165"/>
                            </a:lnTo>
                            <a:lnTo>
                              <a:pt x="15" y="165"/>
                            </a:lnTo>
                            <a:lnTo>
                              <a:pt x="30" y="165"/>
                            </a:lnTo>
                            <a:lnTo>
                              <a:pt x="30" y="165"/>
                            </a:lnTo>
                            <a:lnTo>
                              <a:pt x="30" y="165"/>
                            </a:lnTo>
                            <a:lnTo>
                              <a:pt x="30" y="165"/>
                            </a:lnTo>
                            <a:lnTo>
                              <a:pt x="30" y="165"/>
                            </a:lnTo>
                            <a:lnTo>
                              <a:pt x="30" y="165"/>
                            </a:lnTo>
                            <a:lnTo>
                              <a:pt x="30" y="165"/>
                            </a:lnTo>
                            <a:lnTo>
                              <a:pt x="30" y="165"/>
                            </a:lnTo>
                            <a:lnTo>
                              <a:pt x="45" y="165"/>
                            </a:lnTo>
                            <a:lnTo>
                              <a:pt x="45" y="165"/>
                            </a:lnTo>
                            <a:lnTo>
                              <a:pt x="45" y="165"/>
                            </a:lnTo>
                            <a:lnTo>
                              <a:pt x="45" y="150"/>
                            </a:lnTo>
                            <a:lnTo>
                              <a:pt x="45" y="150"/>
                            </a:lnTo>
                            <a:lnTo>
                              <a:pt x="45" y="150"/>
                            </a:lnTo>
                            <a:lnTo>
                              <a:pt x="45" y="150"/>
                            </a:lnTo>
                            <a:lnTo>
                              <a:pt x="60" y="150"/>
                            </a:lnTo>
                            <a:lnTo>
                              <a:pt x="60" y="150"/>
                            </a:lnTo>
                            <a:lnTo>
                              <a:pt x="60" y="150"/>
                            </a:lnTo>
                            <a:lnTo>
                              <a:pt x="60" y="150"/>
                            </a:lnTo>
                            <a:lnTo>
                              <a:pt x="60" y="150"/>
                            </a:lnTo>
                            <a:lnTo>
                              <a:pt x="60" y="150"/>
                            </a:lnTo>
                            <a:lnTo>
                              <a:pt x="60" y="150"/>
                            </a:lnTo>
                            <a:lnTo>
                              <a:pt x="60" y="150"/>
                            </a:lnTo>
                            <a:lnTo>
                              <a:pt x="75" y="150"/>
                            </a:lnTo>
                            <a:lnTo>
                              <a:pt x="75" y="150"/>
                            </a:lnTo>
                            <a:lnTo>
                              <a:pt x="75" y="150"/>
                            </a:lnTo>
                            <a:lnTo>
                              <a:pt x="75" y="150"/>
                            </a:lnTo>
                            <a:lnTo>
                              <a:pt x="75" y="135"/>
                            </a:lnTo>
                            <a:lnTo>
                              <a:pt x="75" y="135"/>
                            </a:lnTo>
                            <a:lnTo>
                              <a:pt x="75" y="135"/>
                            </a:lnTo>
                            <a:lnTo>
                              <a:pt x="75" y="135"/>
                            </a:lnTo>
                            <a:lnTo>
                              <a:pt x="90" y="135"/>
                            </a:lnTo>
                            <a:lnTo>
                              <a:pt x="90" y="135"/>
                            </a:lnTo>
                            <a:lnTo>
                              <a:pt x="90" y="135"/>
                            </a:lnTo>
                            <a:lnTo>
                              <a:pt x="90" y="135"/>
                            </a:lnTo>
                            <a:lnTo>
                              <a:pt x="90" y="135"/>
                            </a:lnTo>
                            <a:lnTo>
                              <a:pt x="90" y="135"/>
                            </a:lnTo>
                            <a:lnTo>
                              <a:pt x="90" y="135"/>
                            </a:lnTo>
                            <a:lnTo>
                              <a:pt x="105" y="135"/>
                            </a:lnTo>
                            <a:lnTo>
                              <a:pt x="105" y="135"/>
                            </a:lnTo>
                            <a:lnTo>
                              <a:pt x="105" y="135"/>
                            </a:lnTo>
                            <a:lnTo>
                              <a:pt x="105" y="135"/>
                            </a:lnTo>
                            <a:lnTo>
                              <a:pt x="105" y="135"/>
                            </a:lnTo>
                            <a:lnTo>
                              <a:pt x="105" y="135"/>
                            </a:lnTo>
                            <a:lnTo>
                              <a:pt x="105" y="120"/>
                            </a:lnTo>
                            <a:lnTo>
                              <a:pt x="105" y="120"/>
                            </a:lnTo>
                            <a:lnTo>
                              <a:pt x="120" y="120"/>
                            </a:lnTo>
                            <a:lnTo>
                              <a:pt x="120" y="120"/>
                            </a:lnTo>
                            <a:lnTo>
                              <a:pt x="120" y="120"/>
                            </a:lnTo>
                            <a:lnTo>
                              <a:pt x="120" y="120"/>
                            </a:lnTo>
                            <a:lnTo>
                              <a:pt x="120" y="120"/>
                            </a:lnTo>
                            <a:lnTo>
                              <a:pt x="120" y="120"/>
                            </a:lnTo>
                            <a:lnTo>
                              <a:pt x="120" y="120"/>
                            </a:lnTo>
                            <a:lnTo>
                              <a:pt x="120" y="120"/>
                            </a:lnTo>
                            <a:lnTo>
                              <a:pt x="135" y="120"/>
                            </a:lnTo>
                            <a:lnTo>
                              <a:pt x="135" y="120"/>
                            </a:lnTo>
                            <a:lnTo>
                              <a:pt x="135" y="120"/>
                            </a:lnTo>
                            <a:lnTo>
                              <a:pt x="135" y="120"/>
                            </a:lnTo>
                            <a:lnTo>
                              <a:pt x="135" y="120"/>
                            </a:lnTo>
                            <a:lnTo>
                              <a:pt x="135" y="120"/>
                            </a:lnTo>
                            <a:lnTo>
                              <a:pt x="135" y="120"/>
                            </a:lnTo>
                            <a:lnTo>
                              <a:pt x="150" y="120"/>
                            </a:lnTo>
                            <a:lnTo>
                              <a:pt x="150" y="105"/>
                            </a:lnTo>
                            <a:lnTo>
                              <a:pt x="150" y="105"/>
                            </a:lnTo>
                            <a:lnTo>
                              <a:pt x="150" y="105"/>
                            </a:lnTo>
                            <a:lnTo>
                              <a:pt x="150" y="105"/>
                            </a:lnTo>
                            <a:lnTo>
                              <a:pt x="150" y="105"/>
                            </a:lnTo>
                            <a:lnTo>
                              <a:pt x="150" y="105"/>
                            </a:lnTo>
                            <a:lnTo>
                              <a:pt x="150" y="105"/>
                            </a:lnTo>
                            <a:lnTo>
                              <a:pt x="165" y="105"/>
                            </a:lnTo>
                            <a:lnTo>
                              <a:pt x="165" y="105"/>
                            </a:lnTo>
                            <a:lnTo>
                              <a:pt x="165" y="105"/>
                            </a:lnTo>
                            <a:lnTo>
                              <a:pt x="165" y="105"/>
                            </a:lnTo>
                            <a:lnTo>
                              <a:pt x="165" y="105"/>
                            </a:lnTo>
                            <a:lnTo>
                              <a:pt x="165" y="105"/>
                            </a:lnTo>
                            <a:lnTo>
                              <a:pt x="165" y="105"/>
                            </a:lnTo>
                            <a:lnTo>
                              <a:pt x="180" y="105"/>
                            </a:lnTo>
                            <a:lnTo>
                              <a:pt x="180" y="105"/>
                            </a:lnTo>
                            <a:lnTo>
                              <a:pt x="180" y="105"/>
                            </a:lnTo>
                            <a:lnTo>
                              <a:pt x="180" y="105"/>
                            </a:lnTo>
                            <a:lnTo>
                              <a:pt x="180" y="105"/>
                            </a:lnTo>
                            <a:lnTo>
                              <a:pt x="180" y="90"/>
                            </a:lnTo>
                            <a:lnTo>
                              <a:pt x="180" y="90"/>
                            </a:lnTo>
                            <a:lnTo>
                              <a:pt x="180" y="90"/>
                            </a:lnTo>
                            <a:lnTo>
                              <a:pt x="195" y="90"/>
                            </a:lnTo>
                            <a:lnTo>
                              <a:pt x="195" y="90"/>
                            </a:lnTo>
                            <a:lnTo>
                              <a:pt x="195" y="90"/>
                            </a:lnTo>
                            <a:lnTo>
                              <a:pt x="195" y="90"/>
                            </a:lnTo>
                            <a:lnTo>
                              <a:pt x="195" y="90"/>
                            </a:lnTo>
                            <a:lnTo>
                              <a:pt x="195" y="90"/>
                            </a:lnTo>
                            <a:lnTo>
                              <a:pt x="195" y="90"/>
                            </a:lnTo>
                            <a:lnTo>
                              <a:pt x="195" y="90"/>
                            </a:lnTo>
                            <a:lnTo>
                              <a:pt x="210" y="90"/>
                            </a:lnTo>
                            <a:lnTo>
                              <a:pt x="210" y="90"/>
                            </a:lnTo>
                            <a:lnTo>
                              <a:pt x="210" y="90"/>
                            </a:lnTo>
                            <a:lnTo>
                              <a:pt x="210" y="90"/>
                            </a:lnTo>
                            <a:lnTo>
                              <a:pt x="210" y="90"/>
                            </a:lnTo>
                            <a:lnTo>
                              <a:pt x="210" y="90"/>
                            </a:lnTo>
                            <a:lnTo>
                              <a:pt x="210" y="90"/>
                            </a:lnTo>
                            <a:lnTo>
                              <a:pt x="225" y="90"/>
                            </a:lnTo>
                            <a:lnTo>
                              <a:pt x="225" y="90"/>
                            </a:lnTo>
                            <a:lnTo>
                              <a:pt x="225" y="75"/>
                            </a:lnTo>
                            <a:lnTo>
                              <a:pt x="225" y="75"/>
                            </a:lnTo>
                            <a:lnTo>
                              <a:pt x="225" y="75"/>
                            </a:lnTo>
                            <a:lnTo>
                              <a:pt x="225" y="75"/>
                            </a:lnTo>
                            <a:lnTo>
                              <a:pt x="225" y="75"/>
                            </a:lnTo>
                            <a:lnTo>
                              <a:pt x="225" y="75"/>
                            </a:lnTo>
                            <a:lnTo>
                              <a:pt x="240" y="75"/>
                            </a:lnTo>
                            <a:lnTo>
                              <a:pt x="240" y="75"/>
                            </a:lnTo>
                            <a:lnTo>
                              <a:pt x="240" y="75"/>
                            </a:lnTo>
                            <a:lnTo>
                              <a:pt x="240" y="75"/>
                            </a:lnTo>
                            <a:lnTo>
                              <a:pt x="240" y="75"/>
                            </a:lnTo>
                            <a:lnTo>
                              <a:pt x="240" y="75"/>
                            </a:lnTo>
                            <a:lnTo>
                              <a:pt x="240" y="75"/>
                            </a:lnTo>
                            <a:lnTo>
                              <a:pt x="255" y="75"/>
                            </a:lnTo>
                            <a:lnTo>
                              <a:pt x="255" y="75"/>
                            </a:lnTo>
                            <a:lnTo>
                              <a:pt x="255" y="75"/>
                            </a:lnTo>
                            <a:lnTo>
                              <a:pt x="255" y="75"/>
                            </a:lnTo>
                            <a:lnTo>
                              <a:pt x="255" y="75"/>
                            </a:lnTo>
                            <a:lnTo>
                              <a:pt x="255" y="75"/>
                            </a:lnTo>
                            <a:lnTo>
                              <a:pt x="255" y="75"/>
                            </a:lnTo>
                            <a:lnTo>
                              <a:pt x="255" y="75"/>
                            </a:lnTo>
                            <a:lnTo>
                              <a:pt x="270" y="75"/>
                            </a:lnTo>
                            <a:lnTo>
                              <a:pt x="270" y="75"/>
                            </a:lnTo>
                            <a:lnTo>
                              <a:pt x="270" y="60"/>
                            </a:lnTo>
                            <a:lnTo>
                              <a:pt x="270" y="60"/>
                            </a:lnTo>
                            <a:lnTo>
                              <a:pt x="270" y="60"/>
                            </a:lnTo>
                            <a:lnTo>
                              <a:pt x="270" y="60"/>
                            </a:lnTo>
                            <a:lnTo>
                              <a:pt x="270" y="60"/>
                            </a:lnTo>
                            <a:lnTo>
                              <a:pt x="270" y="60"/>
                            </a:lnTo>
                            <a:lnTo>
                              <a:pt x="285" y="60"/>
                            </a:lnTo>
                            <a:lnTo>
                              <a:pt x="285" y="60"/>
                            </a:lnTo>
                            <a:lnTo>
                              <a:pt x="285" y="60"/>
                            </a:lnTo>
                            <a:lnTo>
                              <a:pt x="285" y="60"/>
                            </a:lnTo>
                            <a:lnTo>
                              <a:pt x="285" y="60"/>
                            </a:lnTo>
                            <a:lnTo>
                              <a:pt x="285" y="60"/>
                            </a:lnTo>
                            <a:lnTo>
                              <a:pt x="285" y="60"/>
                            </a:lnTo>
                            <a:lnTo>
                              <a:pt x="300" y="60"/>
                            </a:lnTo>
                            <a:lnTo>
                              <a:pt x="300" y="60"/>
                            </a:lnTo>
                            <a:lnTo>
                              <a:pt x="300" y="60"/>
                            </a:lnTo>
                            <a:lnTo>
                              <a:pt x="300" y="60"/>
                            </a:lnTo>
                            <a:lnTo>
                              <a:pt x="300" y="60"/>
                            </a:lnTo>
                            <a:lnTo>
                              <a:pt x="300" y="60"/>
                            </a:lnTo>
                            <a:lnTo>
                              <a:pt x="300" y="60"/>
                            </a:lnTo>
                            <a:lnTo>
                              <a:pt x="300" y="60"/>
                            </a:lnTo>
                            <a:lnTo>
                              <a:pt x="315" y="60"/>
                            </a:lnTo>
                            <a:lnTo>
                              <a:pt x="315" y="60"/>
                            </a:lnTo>
                            <a:lnTo>
                              <a:pt x="315" y="60"/>
                            </a:lnTo>
                            <a:lnTo>
                              <a:pt x="315" y="45"/>
                            </a:lnTo>
                            <a:lnTo>
                              <a:pt x="315" y="45"/>
                            </a:lnTo>
                            <a:lnTo>
                              <a:pt x="315" y="45"/>
                            </a:lnTo>
                            <a:lnTo>
                              <a:pt x="315" y="45"/>
                            </a:lnTo>
                            <a:lnTo>
                              <a:pt x="315" y="45"/>
                            </a:lnTo>
                            <a:lnTo>
                              <a:pt x="330" y="45"/>
                            </a:lnTo>
                            <a:lnTo>
                              <a:pt x="330" y="45"/>
                            </a:lnTo>
                            <a:lnTo>
                              <a:pt x="330" y="45"/>
                            </a:lnTo>
                            <a:lnTo>
                              <a:pt x="330" y="45"/>
                            </a:lnTo>
                            <a:lnTo>
                              <a:pt x="330" y="45"/>
                            </a:lnTo>
                            <a:lnTo>
                              <a:pt x="330" y="45"/>
                            </a:lnTo>
                            <a:lnTo>
                              <a:pt x="330" y="45"/>
                            </a:lnTo>
                            <a:lnTo>
                              <a:pt x="345" y="45"/>
                            </a:lnTo>
                            <a:lnTo>
                              <a:pt x="345" y="45"/>
                            </a:lnTo>
                            <a:lnTo>
                              <a:pt x="345" y="45"/>
                            </a:lnTo>
                            <a:lnTo>
                              <a:pt x="345" y="45"/>
                            </a:lnTo>
                            <a:lnTo>
                              <a:pt x="345" y="45"/>
                            </a:lnTo>
                            <a:lnTo>
                              <a:pt x="345" y="45"/>
                            </a:lnTo>
                            <a:lnTo>
                              <a:pt x="345" y="45"/>
                            </a:lnTo>
                            <a:lnTo>
                              <a:pt x="345" y="45"/>
                            </a:lnTo>
                            <a:lnTo>
                              <a:pt x="360" y="45"/>
                            </a:lnTo>
                            <a:lnTo>
                              <a:pt x="360" y="45"/>
                            </a:lnTo>
                            <a:lnTo>
                              <a:pt x="360" y="45"/>
                            </a:lnTo>
                            <a:lnTo>
                              <a:pt x="360" y="45"/>
                            </a:lnTo>
                            <a:lnTo>
                              <a:pt x="360" y="45"/>
                            </a:lnTo>
                            <a:lnTo>
                              <a:pt x="360" y="45"/>
                            </a:lnTo>
                            <a:lnTo>
                              <a:pt x="360" y="45"/>
                            </a:lnTo>
                            <a:lnTo>
                              <a:pt x="375" y="30"/>
                            </a:lnTo>
                            <a:lnTo>
                              <a:pt x="375" y="30"/>
                            </a:lnTo>
                            <a:lnTo>
                              <a:pt x="375" y="30"/>
                            </a:lnTo>
                            <a:lnTo>
                              <a:pt x="375" y="30"/>
                            </a:lnTo>
                            <a:lnTo>
                              <a:pt x="375" y="30"/>
                            </a:lnTo>
                            <a:lnTo>
                              <a:pt x="375" y="30"/>
                            </a:lnTo>
                            <a:lnTo>
                              <a:pt x="375" y="30"/>
                            </a:lnTo>
                            <a:lnTo>
                              <a:pt x="375" y="30"/>
                            </a:lnTo>
                            <a:lnTo>
                              <a:pt x="390" y="30"/>
                            </a:lnTo>
                            <a:lnTo>
                              <a:pt x="390" y="30"/>
                            </a:lnTo>
                            <a:lnTo>
                              <a:pt x="390" y="30"/>
                            </a:lnTo>
                            <a:lnTo>
                              <a:pt x="390" y="30"/>
                            </a:lnTo>
                            <a:lnTo>
                              <a:pt x="390" y="30"/>
                            </a:lnTo>
                            <a:lnTo>
                              <a:pt x="390" y="30"/>
                            </a:lnTo>
                            <a:lnTo>
                              <a:pt x="390" y="30"/>
                            </a:lnTo>
                            <a:lnTo>
                              <a:pt x="390" y="30"/>
                            </a:lnTo>
                            <a:lnTo>
                              <a:pt x="405" y="30"/>
                            </a:lnTo>
                            <a:lnTo>
                              <a:pt x="405" y="30"/>
                            </a:lnTo>
                            <a:lnTo>
                              <a:pt x="405" y="30"/>
                            </a:lnTo>
                            <a:lnTo>
                              <a:pt x="405" y="30"/>
                            </a:lnTo>
                            <a:lnTo>
                              <a:pt x="405" y="30"/>
                            </a:lnTo>
                            <a:lnTo>
                              <a:pt x="405" y="30"/>
                            </a:lnTo>
                            <a:lnTo>
                              <a:pt x="405" y="30"/>
                            </a:lnTo>
                            <a:lnTo>
                              <a:pt x="420" y="30"/>
                            </a:lnTo>
                            <a:lnTo>
                              <a:pt x="420" y="30"/>
                            </a:lnTo>
                            <a:lnTo>
                              <a:pt x="420" y="30"/>
                            </a:lnTo>
                            <a:lnTo>
                              <a:pt x="420" y="30"/>
                            </a:lnTo>
                            <a:lnTo>
                              <a:pt x="420" y="30"/>
                            </a:lnTo>
                            <a:lnTo>
                              <a:pt x="420" y="30"/>
                            </a:lnTo>
                            <a:lnTo>
                              <a:pt x="420" y="15"/>
                            </a:lnTo>
                            <a:lnTo>
                              <a:pt x="420" y="15"/>
                            </a:lnTo>
                            <a:lnTo>
                              <a:pt x="435" y="15"/>
                            </a:lnTo>
                            <a:lnTo>
                              <a:pt x="435" y="15"/>
                            </a:lnTo>
                            <a:lnTo>
                              <a:pt x="435" y="15"/>
                            </a:lnTo>
                            <a:lnTo>
                              <a:pt x="435" y="15"/>
                            </a:lnTo>
                            <a:lnTo>
                              <a:pt x="435" y="15"/>
                            </a:lnTo>
                            <a:lnTo>
                              <a:pt x="435" y="15"/>
                            </a:lnTo>
                            <a:lnTo>
                              <a:pt x="435" y="15"/>
                            </a:lnTo>
                            <a:lnTo>
                              <a:pt x="450" y="15"/>
                            </a:lnTo>
                            <a:lnTo>
                              <a:pt x="450" y="15"/>
                            </a:lnTo>
                            <a:lnTo>
                              <a:pt x="450" y="15"/>
                            </a:lnTo>
                            <a:lnTo>
                              <a:pt x="450" y="15"/>
                            </a:lnTo>
                            <a:lnTo>
                              <a:pt x="450" y="15"/>
                            </a:lnTo>
                            <a:lnTo>
                              <a:pt x="450" y="15"/>
                            </a:lnTo>
                            <a:lnTo>
                              <a:pt x="450" y="15"/>
                            </a:lnTo>
                            <a:lnTo>
                              <a:pt x="450" y="15"/>
                            </a:lnTo>
                            <a:lnTo>
                              <a:pt x="465" y="15"/>
                            </a:lnTo>
                            <a:lnTo>
                              <a:pt x="465" y="15"/>
                            </a:lnTo>
                            <a:lnTo>
                              <a:pt x="465" y="15"/>
                            </a:lnTo>
                            <a:lnTo>
                              <a:pt x="465" y="15"/>
                            </a:lnTo>
                            <a:lnTo>
                              <a:pt x="465" y="15"/>
                            </a:lnTo>
                            <a:lnTo>
                              <a:pt x="465" y="15"/>
                            </a:lnTo>
                            <a:lnTo>
                              <a:pt x="465" y="15"/>
                            </a:lnTo>
                            <a:lnTo>
                              <a:pt x="465" y="15"/>
                            </a:lnTo>
                            <a:lnTo>
                              <a:pt x="480" y="15"/>
                            </a:lnTo>
                            <a:lnTo>
                              <a:pt x="480" y="15"/>
                            </a:lnTo>
                            <a:lnTo>
                              <a:pt x="480" y="15"/>
                            </a:lnTo>
                            <a:lnTo>
                              <a:pt x="480" y="15"/>
                            </a:lnTo>
                            <a:lnTo>
                              <a:pt x="480" y="15"/>
                            </a:lnTo>
                            <a:lnTo>
                              <a:pt x="480" y="15"/>
                            </a:lnTo>
                            <a:lnTo>
                              <a:pt x="480" y="15"/>
                            </a:lnTo>
                            <a:lnTo>
                              <a:pt x="495" y="15"/>
                            </a:lnTo>
                            <a:lnTo>
                              <a:pt x="495" y="15"/>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5" name="Freeform 274"/>
                      <p:cNvSpPr>
                        <a:spLocks/>
                      </p:cNvSpPr>
                      <p:nvPr/>
                    </p:nvSpPr>
                    <p:spPr bwMode="auto">
                      <a:xfrm>
                        <a:off x="5362" y="5542"/>
                        <a:ext cx="510" cy="60"/>
                      </a:xfrm>
                      <a:custGeom>
                        <a:avLst/>
                        <a:gdLst>
                          <a:gd name="T0" fmla="*/ 15 w 510"/>
                          <a:gd name="T1" fmla="*/ 60 h 60"/>
                          <a:gd name="T2" fmla="*/ 30 w 510"/>
                          <a:gd name="T3" fmla="*/ 60 h 60"/>
                          <a:gd name="T4" fmla="*/ 30 w 510"/>
                          <a:gd name="T5" fmla="*/ 60 h 60"/>
                          <a:gd name="T6" fmla="*/ 45 w 510"/>
                          <a:gd name="T7" fmla="*/ 60 h 60"/>
                          <a:gd name="T8" fmla="*/ 60 w 510"/>
                          <a:gd name="T9" fmla="*/ 60 h 60"/>
                          <a:gd name="T10" fmla="*/ 60 w 510"/>
                          <a:gd name="T11" fmla="*/ 60 h 60"/>
                          <a:gd name="T12" fmla="*/ 75 w 510"/>
                          <a:gd name="T13" fmla="*/ 45 h 60"/>
                          <a:gd name="T14" fmla="*/ 90 w 510"/>
                          <a:gd name="T15" fmla="*/ 45 h 60"/>
                          <a:gd name="T16" fmla="*/ 90 w 510"/>
                          <a:gd name="T17" fmla="*/ 45 h 60"/>
                          <a:gd name="T18" fmla="*/ 105 w 510"/>
                          <a:gd name="T19" fmla="*/ 45 h 60"/>
                          <a:gd name="T20" fmla="*/ 120 w 510"/>
                          <a:gd name="T21" fmla="*/ 45 h 60"/>
                          <a:gd name="T22" fmla="*/ 120 w 510"/>
                          <a:gd name="T23" fmla="*/ 45 h 60"/>
                          <a:gd name="T24" fmla="*/ 135 w 510"/>
                          <a:gd name="T25" fmla="*/ 45 h 60"/>
                          <a:gd name="T26" fmla="*/ 150 w 510"/>
                          <a:gd name="T27" fmla="*/ 45 h 60"/>
                          <a:gd name="T28" fmla="*/ 150 w 510"/>
                          <a:gd name="T29" fmla="*/ 45 h 60"/>
                          <a:gd name="T30" fmla="*/ 165 w 510"/>
                          <a:gd name="T31" fmla="*/ 30 h 60"/>
                          <a:gd name="T32" fmla="*/ 165 w 510"/>
                          <a:gd name="T33" fmla="*/ 30 h 60"/>
                          <a:gd name="T34" fmla="*/ 180 w 510"/>
                          <a:gd name="T35" fmla="*/ 30 h 60"/>
                          <a:gd name="T36" fmla="*/ 195 w 510"/>
                          <a:gd name="T37" fmla="*/ 30 h 60"/>
                          <a:gd name="T38" fmla="*/ 195 w 510"/>
                          <a:gd name="T39" fmla="*/ 30 h 60"/>
                          <a:gd name="T40" fmla="*/ 210 w 510"/>
                          <a:gd name="T41" fmla="*/ 30 h 60"/>
                          <a:gd name="T42" fmla="*/ 225 w 510"/>
                          <a:gd name="T43" fmla="*/ 30 h 60"/>
                          <a:gd name="T44" fmla="*/ 225 w 510"/>
                          <a:gd name="T45" fmla="*/ 30 h 60"/>
                          <a:gd name="T46" fmla="*/ 240 w 510"/>
                          <a:gd name="T47" fmla="*/ 30 h 60"/>
                          <a:gd name="T48" fmla="*/ 255 w 510"/>
                          <a:gd name="T49" fmla="*/ 30 h 60"/>
                          <a:gd name="T50" fmla="*/ 255 w 510"/>
                          <a:gd name="T51" fmla="*/ 30 h 60"/>
                          <a:gd name="T52" fmla="*/ 270 w 510"/>
                          <a:gd name="T53" fmla="*/ 15 h 60"/>
                          <a:gd name="T54" fmla="*/ 285 w 510"/>
                          <a:gd name="T55" fmla="*/ 15 h 60"/>
                          <a:gd name="T56" fmla="*/ 285 w 510"/>
                          <a:gd name="T57" fmla="*/ 15 h 60"/>
                          <a:gd name="T58" fmla="*/ 300 w 510"/>
                          <a:gd name="T59" fmla="*/ 15 h 60"/>
                          <a:gd name="T60" fmla="*/ 315 w 510"/>
                          <a:gd name="T61" fmla="*/ 15 h 60"/>
                          <a:gd name="T62" fmla="*/ 315 w 510"/>
                          <a:gd name="T63" fmla="*/ 15 h 60"/>
                          <a:gd name="T64" fmla="*/ 330 w 510"/>
                          <a:gd name="T65" fmla="*/ 15 h 60"/>
                          <a:gd name="T66" fmla="*/ 345 w 510"/>
                          <a:gd name="T67" fmla="*/ 15 h 60"/>
                          <a:gd name="T68" fmla="*/ 345 w 510"/>
                          <a:gd name="T69" fmla="*/ 15 h 60"/>
                          <a:gd name="T70" fmla="*/ 360 w 510"/>
                          <a:gd name="T71" fmla="*/ 15 h 60"/>
                          <a:gd name="T72" fmla="*/ 375 w 510"/>
                          <a:gd name="T73" fmla="*/ 15 h 60"/>
                          <a:gd name="T74" fmla="*/ 375 w 510"/>
                          <a:gd name="T75" fmla="*/ 15 h 60"/>
                          <a:gd name="T76" fmla="*/ 390 w 510"/>
                          <a:gd name="T77" fmla="*/ 15 h 60"/>
                          <a:gd name="T78" fmla="*/ 405 w 510"/>
                          <a:gd name="T79" fmla="*/ 15 h 60"/>
                          <a:gd name="T80" fmla="*/ 405 w 510"/>
                          <a:gd name="T81" fmla="*/ 0 h 60"/>
                          <a:gd name="T82" fmla="*/ 420 w 510"/>
                          <a:gd name="T83" fmla="*/ 0 h 60"/>
                          <a:gd name="T84" fmla="*/ 435 w 510"/>
                          <a:gd name="T85" fmla="*/ 0 h 60"/>
                          <a:gd name="T86" fmla="*/ 435 w 510"/>
                          <a:gd name="T87" fmla="*/ 0 h 60"/>
                          <a:gd name="T88" fmla="*/ 450 w 510"/>
                          <a:gd name="T89" fmla="*/ 0 h 60"/>
                          <a:gd name="T90" fmla="*/ 465 w 510"/>
                          <a:gd name="T91" fmla="*/ 0 h 60"/>
                          <a:gd name="T92" fmla="*/ 465 w 510"/>
                          <a:gd name="T93" fmla="*/ 0 h 60"/>
                          <a:gd name="T94" fmla="*/ 480 w 510"/>
                          <a:gd name="T95" fmla="*/ 0 h 60"/>
                          <a:gd name="T96" fmla="*/ 480 w 510"/>
                          <a:gd name="T97" fmla="*/ 0 h 60"/>
                          <a:gd name="T98" fmla="*/ 495 w 510"/>
                          <a:gd name="T99" fmla="*/ 0 h 60"/>
                          <a:gd name="T100" fmla="*/ 510 w 510"/>
                          <a:gd name="T10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0" h="60">
                            <a:moveTo>
                              <a:pt x="0" y="60"/>
                            </a:moveTo>
                            <a:lnTo>
                              <a:pt x="15" y="60"/>
                            </a:lnTo>
                            <a:lnTo>
                              <a:pt x="15" y="60"/>
                            </a:lnTo>
                            <a:lnTo>
                              <a:pt x="15" y="60"/>
                            </a:lnTo>
                            <a:lnTo>
                              <a:pt x="15" y="60"/>
                            </a:lnTo>
                            <a:lnTo>
                              <a:pt x="15" y="60"/>
                            </a:lnTo>
                            <a:lnTo>
                              <a:pt x="15" y="60"/>
                            </a:lnTo>
                            <a:lnTo>
                              <a:pt x="15" y="60"/>
                            </a:lnTo>
                            <a:lnTo>
                              <a:pt x="30" y="60"/>
                            </a:lnTo>
                            <a:lnTo>
                              <a:pt x="30" y="60"/>
                            </a:lnTo>
                            <a:lnTo>
                              <a:pt x="30" y="60"/>
                            </a:lnTo>
                            <a:lnTo>
                              <a:pt x="30" y="60"/>
                            </a:lnTo>
                            <a:lnTo>
                              <a:pt x="30" y="60"/>
                            </a:lnTo>
                            <a:lnTo>
                              <a:pt x="30" y="60"/>
                            </a:lnTo>
                            <a:lnTo>
                              <a:pt x="30" y="60"/>
                            </a:lnTo>
                            <a:lnTo>
                              <a:pt x="30" y="60"/>
                            </a:lnTo>
                            <a:lnTo>
                              <a:pt x="45" y="60"/>
                            </a:lnTo>
                            <a:lnTo>
                              <a:pt x="45" y="60"/>
                            </a:lnTo>
                            <a:lnTo>
                              <a:pt x="45" y="60"/>
                            </a:lnTo>
                            <a:lnTo>
                              <a:pt x="45" y="60"/>
                            </a:lnTo>
                            <a:lnTo>
                              <a:pt x="45" y="60"/>
                            </a:lnTo>
                            <a:lnTo>
                              <a:pt x="45" y="60"/>
                            </a:lnTo>
                            <a:lnTo>
                              <a:pt x="45" y="60"/>
                            </a:lnTo>
                            <a:lnTo>
                              <a:pt x="45" y="60"/>
                            </a:lnTo>
                            <a:lnTo>
                              <a:pt x="60" y="60"/>
                            </a:lnTo>
                            <a:lnTo>
                              <a:pt x="60" y="60"/>
                            </a:lnTo>
                            <a:lnTo>
                              <a:pt x="60" y="60"/>
                            </a:lnTo>
                            <a:lnTo>
                              <a:pt x="60" y="60"/>
                            </a:lnTo>
                            <a:lnTo>
                              <a:pt x="60" y="60"/>
                            </a:lnTo>
                            <a:lnTo>
                              <a:pt x="60" y="60"/>
                            </a:lnTo>
                            <a:lnTo>
                              <a:pt x="60" y="60"/>
                            </a:lnTo>
                            <a:lnTo>
                              <a:pt x="75" y="60"/>
                            </a:lnTo>
                            <a:lnTo>
                              <a:pt x="75" y="60"/>
                            </a:lnTo>
                            <a:lnTo>
                              <a:pt x="75" y="45"/>
                            </a:lnTo>
                            <a:lnTo>
                              <a:pt x="75" y="45"/>
                            </a:lnTo>
                            <a:lnTo>
                              <a:pt x="75" y="45"/>
                            </a:lnTo>
                            <a:lnTo>
                              <a:pt x="75" y="45"/>
                            </a:lnTo>
                            <a:lnTo>
                              <a:pt x="75" y="45"/>
                            </a:lnTo>
                            <a:lnTo>
                              <a:pt x="75" y="45"/>
                            </a:lnTo>
                            <a:lnTo>
                              <a:pt x="90" y="45"/>
                            </a:lnTo>
                            <a:lnTo>
                              <a:pt x="90" y="45"/>
                            </a:lnTo>
                            <a:lnTo>
                              <a:pt x="90" y="45"/>
                            </a:lnTo>
                            <a:lnTo>
                              <a:pt x="90" y="45"/>
                            </a:lnTo>
                            <a:lnTo>
                              <a:pt x="90" y="45"/>
                            </a:lnTo>
                            <a:lnTo>
                              <a:pt x="90" y="45"/>
                            </a:lnTo>
                            <a:lnTo>
                              <a:pt x="90" y="45"/>
                            </a:lnTo>
                            <a:lnTo>
                              <a:pt x="90" y="45"/>
                            </a:lnTo>
                            <a:lnTo>
                              <a:pt x="105" y="45"/>
                            </a:lnTo>
                            <a:lnTo>
                              <a:pt x="105" y="45"/>
                            </a:lnTo>
                            <a:lnTo>
                              <a:pt x="105" y="45"/>
                            </a:lnTo>
                            <a:lnTo>
                              <a:pt x="105" y="45"/>
                            </a:lnTo>
                            <a:lnTo>
                              <a:pt x="105" y="45"/>
                            </a:lnTo>
                            <a:lnTo>
                              <a:pt x="105" y="45"/>
                            </a:lnTo>
                            <a:lnTo>
                              <a:pt x="105" y="45"/>
                            </a:lnTo>
                            <a:lnTo>
                              <a:pt x="120" y="45"/>
                            </a:lnTo>
                            <a:lnTo>
                              <a:pt x="120" y="45"/>
                            </a:lnTo>
                            <a:lnTo>
                              <a:pt x="120" y="45"/>
                            </a:lnTo>
                            <a:lnTo>
                              <a:pt x="120" y="45"/>
                            </a:lnTo>
                            <a:lnTo>
                              <a:pt x="120" y="45"/>
                            </a:lnTo>
                            <a:lnTo>
                              <a:pt x="120" y="45"/>
                            </a:lnTo>
                            <a:lnTo>
                              <a:pt x="120" y="45"/>
                            </a:lnTo>
                            <a:lnTo>
                              <a:pt x="120" y="45"/>
                            </a:lnTo>
                            <a:lnTo>
                              <a:pt x="135" y="45"/>
                            </a:lnTo>
                            <a:lnTo>
                              <a:pt x="135" y="45"/>
                            </a:lnTo>
                            <a:lnTo>
                              <a:pt x="135" y="45"/>
                            </a:lnTo>
                            <a:lnTo>
                              <a:pt x="135" y="45"/>
                            </a:lnTo>
                            <a:lnTo>
                              <a:pt x="135" y="45"/>
                            </a:lnTo>
                            <a:lnTo>
                              <a:pt x="135" y="45"/>
                            </a:lnTo>
                            <a:lnTo>
                              <a:pt x="135" y="45"/>
                            </a:lnTo>
                            <a:lnTo>
                              <a:pt x="150" y="45"/>
                            </a:lnTo>
                            <a:lnTo>
                              <a:pt x="150" y="45"/>
                            </a:lnTo>
                            <a:lnTo>
                              <a:pt x="150" y="45"/>
                            </a:lnTo>
                            <a:lnTo>
                              <a:pt x="150" y="45"/>
                            </a:lnTo>
                            <a:lnTo>
                              <a:pt x="150" y="45"/>
                            </a:lnTo>
                            <a:lnTo>
                              <a:pt x="150" y="45"/>
                            </a:lnTo>
                            <a:lnTo>
                              <a:pt x="150" y="45"/>
                            </a:lnTo>
                            <a:lnTo>
                              <a:pt x="150" y="45"/>
                            </a:lnTo>
                            <a:lnTo>
                              <a:pt x="165" y="45"/>
                            </a:lnTo>
                            <a:lnTo>
                              <a:pt x="165" y="30"/>
                            </a:lnTo>
                            <a:lnTo>
                              <a:pt x="165" y="30"/>
                            </a:lnTo>
                            <a:lnTo>
                              <a:pt x="165" y="30"/>
                            </a:lnTo>
                            <a:lnTo>
                              <a:pt x="165" y="30"/>
                            </a:lnTo>
                            <a:lnTo>
                              <a:pt x="165" y="30"/>
                            </a:lnTo>
                            <a:lnTo>
                              <a:pt x="165" y="30"/>
                            </a:lnTo>
                            <a:lnTo>
                              <a:pt x="165" y="30"/>
                            </a:lnTo>
                            <a:lnTo>
                              <a:pt x="180" y="30"/>
                            </a:lnTo>
                            <a:lnTo>
                              <a:pt x="180" y="30"/>
                            </a:lnTo>
                            <a:lnTo>
                              <a:pt x="180" y="30"/>
                            </a:lnTo>
                            <a:lnTo>
                              <a:pt x="180" y="30"/>
                            </a:lnTo>
                            <a:lnTo>
                              <a:pt x="180" y="30"/>
                            </a:lnTo>
                            <a:lnTo>
                              <a:pt x="180" y="30"/>
                            </a:lnTo>
                            <a:lnTo>
                              <a:pt x="180" y="30"/>
                            </a:lnTo>
                            <a:lnTo>
                              <a:pt x="195" y="30"/>
                            </a:lnTo>
                            <a:lnTo>
                              <a:pt x="195" y="30"/>
                            </a:lnTo>
                            <a:lnTo>
                              <a:pt x="195" y="30"/>
                            </a:lnTo>
                            <a:lnTo>
                              <a:pt x="195" y="30"/>
                            </a:lnTo>
                            <a:lnTo>
                              <a:pt x="195" y="30"/>
                            </a:lnTo>
                            <a:lnTo>
                              <a:pt x="195" y="30"/>
                            </a:lnTo>
                            <a:lnTo>
                              <a:pt x="195" y="30"/>
                            </a:lnTo>
                            <a:lnTo>
                              <a:pt x="195" y="30"/>
                            </a:lnTo>
                            <a:lnTo>
                              <a:pt x="210" y="30"/>
                            </a:lnTo>
                            <a:lnTo>
                              <a:pt x="210" y="30"/>
                            </a:lnTo>
                            <a:lnTo>
                              <a:pt x="210" y="30"/>
                            </a:lnTo>
                            <a:lnTo>
                              <a:pt x="210" y="30"/>
                            </a:lnTo>
                            <a:lnTo>
                              <a:pt x="210" y="30"/>
                            </a:lnTo>
                            <a:lnTo>
                              <a:pt x="210" y="30"/>
                            </a:lnTo>
                            <a:lnTo>
                              <a:pt x="210" y="30"/>
                            </a:lnTo>
                            <a:lnTo>
                              <a:pt x="225" y="30"/>
                            </a:lnTo>
                            <a:lnTo>
                              <a:pt x="225" y="30"/>
                            </a:lnTo>
                            <a:lnTo>
                              <a:pt x="225" y="30"/>
                            </a:lnTo>
                            <a:lnTo>
                              <a:pt x="225" y="30"/>
                            </a:lnTo>
                            <a:lnTo>
                              <a:pt x="225" y="30"/>
                            </a:lnTo>
                            <a:lnTo>
                              <a:pt x="225" y="30"/>
                            </a:lnTo>
                            <a:lnTo>
                              <a:pt x="225" y="30"/>
                            </a:lnTo>
                            <a:lnTo>
                              <a:pt x="225" y="30"/>
                            </a:lnTo>
                            <a:lnTo>
                              <a:pt x="240" y="30"/>
                            </a:lnTo>
                            <a:lnTo>
                              <a:pt x="240" y="30"/>
                            </a:lnTo>
                            <a:lnTo>
                              <a:pt x="240" y="30"/>
                            </a:lnTo>
                            <a:lnTo>
                              <a:pt x="240" y="30"/>
                            </a:lnTo>
                            <a:lnTo>
                              <a:pt x="240" y="30"/>
                            </a:lnTo>
                            <a:lnTo>
                              <a:pt x="240" y="30"/>
                            </a:lnTo>
                            <a:lnTo>
                              <a:pt x="240" y="30"/>
                            </a:lnTo>
                            <a:lnTo>
                              <a:pt x="240" y="30"/>
                            </a:lnTo>
                            <a:lnTo>
                              <a:pt x="255" y="30"/>
                            </a:lnTo>
                            <a:lnTo>
                              <a:pt x="255" y="30"/>
                            </a:lnTo>
                            <a:lnTo>
                              <a:pt x="255" y="30"/>
                            </a:lnTo>
                            <a:lnTo>
                              <a:pt x="255" y="30"/>
                            </a:lnTo>
                            <a:lnTo>
                              <a:pt x="255" y="30"/>
                            </a:lnTo>
                            <a:lnTo>
                              <a:pt x="255" y="30"/>
                            </a:lnTo>
                            <a:lnTo>
                              <a:pt x="255" y="30"/>
                            </a:lnTo>
                            <a:lnTo>
                              <a:pt x="270" y="30"/>
                            </a:lnTo>
                            <a:lnTo>
                              <a:pt x="270" y="30"/>
                            </a:lnTo>
                            <a:lnTo>
                              <a:pt x="270" y="30"/>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0"/>
                            </a:lnTo>
                            <a:lnTo>
                              <a:pt x="405" y="0"/>
                            </a:lnTo>
                            <a:lnTo>
                              <a:pt x="420"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6" name="Freeform 275"/>
                      <p:cNvSpPr>
                        <a:spLocks/>
                      </p:cNvSpPr>
                      <p:nvPr/>
                    </p:nvSpPr>
                    <p:spPr bwMode="auto">
                      <a:xfrm>
                        <a:off x="5872" y="5512"/>
                        <a:ext cx="495" cy="30"/>
                      </a:xfrm>
                      <a:custGeom>
                        <a:avLst/>
                        <a:gdLst>
                          <a:gd name="T0" fmla="*/ 0 w 495"/>
                          <a:gd name="T1" fmla="*/ 30 h 30"/>
                          <a:gd name="T2" fmla="*/ 15 w 495"/>
                          <a:gd name="T3" fmla="*/ 30 h 30"/>
                          <a:gd name="T4" fmla="*/ 30 w 495"/>
                          <a:gd name="T5" fmla="*/ 30 h 30"/>
                          <a:gd name="T6" fmla="*/ 30 w 495"/>
                          <a:gd name="T7" fmla="*/ 30 h 30"/>
                          <a:gd name="T8" fmla="*/ 45 w 495"/>
                          <a:gd name="T9" fmla="*/ 30 h 30"/>
                          <a:gd name="T10" fmla="*/ 60 w 495"/>
                          <a:gd name="T11" fmla="*/ 30 h 30"/>
                          <a:gd name="T12" fmla="*/ 60 w 495"/>
                          <a:gd name="T13" fmla="*/ 30 h 30"/>
                          <a:gd name="T14" fmla="*/ 75 w 495"/>
                          <a:gd name="T15" fmla="*/ 30 h 30"/>
                          <a:gd name="T16" fmla="*/ 90 w 495"/>
                          <a:gd name="T17" fmla="*/ 30 h 30"/>
                          <a:gd name="T18" fmla="*/ 90 w 495"/>
                          <a:gd name="T19" fmla="*/ 15 h 30"/>
                          <a:gd name="T20" fmla="*/ 105 w 495"/>
                          <a:gd name="T21" fmla="*/ 15 h 30"/>
                          <a:gd name="T22" fmla="*/ 120 w 495"/>
                          <a:gd name="T23" fmla="*/ 15 h 30"/>
                          <a:gd name="T24" fmla="*/ 120 w 495"/>
                          <a:gd name="T25" fmla="*/ 15 h 30"/>
                          <a:gd name="T26" fmla="*/ 135 w 495"/>
                          <a:gd name="T27" fmla="*/ 15 h 30"/>
                          <a:gd name="T28" fmla="*/ 150 w 495"/>
                          <a:gd name="T29" fmla="*/ 15 h 30"/>
                          <a:gd name="T30" fmla="*/ 150 w 495"/>
                          <a:gd name="T31" fmla="*/ 15 h 30"/>
                          <a:gd name="T32" fmla="*/ 165 w 495"/>
                          <a:gd name="T33" fmla="*/ 15 h 30"/>
                          <a:gd name="T34" fmla="*/ 180 w 495"/>
                          <a:gd name="T35" fmla="*/ 15 h 30"/>
                          <a:gd name="T36" fmla="*/ 180 w 495"/>
                          <a:gd name="T37" fmla="*/ 15 h 30"/>
                          <a:gd name="T38" fmla="*/ 195 w 495"/>
                          <a:gd name="T39" fmla="*/ 15 h 30"/>
                          <a:gd name="T40" fmla="*/ 210 w 495"/>
                          <a:gd name="T41" fmla="*/ 15 h 30"/>
                          <a:gd name="T42" fmla="*/ 210 w 495"/>
                          <a:gd name="T43" fmla="*/ 15 h 30"/>
                          <a:gd name="T44" fmla="*/ 225 w 495"/>
                          <a:gd name="T45" fmla="*/ 15 h 30"/>
                          <a:gd name="T46" fmla="*/ 240 w 495"/>
                          <a:gd name="T47" fmla="*/ 15 h 30"/>
                          <a:gd name="T48" fmla="*/ 240 w 495"/>
                          <a:gd name="T49" fmla="*/ 15 h 30"/>
                          <a:gd name="T50" fmla="*/ 255 w 495"/>
                          <a:gd name="T51" fmla="*/ 15 h 30"/>
                          <a:gd name="T52" fmla="*/ 270 w 495"/>
                          <a:gd name="T53" fmla="*/ 15 h 30"/>
                          <a:gd name="T54" fmla="*/ 270 w 495"/>
                          <a:gd name="T55" fmla="*/ 15 h 30"/>
                          <a:gd name="T56" fmla="*/ 285 w 495"/>
                          <a:gd name="T57" fmla="*/ 15 h 30"/>
                          <a:gd name="T58" fmla="*/ 300 w 495"/>
                          <a:gd name="T59" fmla="*/ 15 h 30"/>
                          <a:gd name="T60" fmla="*/ 300 w 495"/>
                          <a:gd name="T61" fmla="*/ 15 h 30"/>
                          <a:gd name="T62" fmla="*/ 315 w 495"/>
                          <a:gd name="T63" fmla="*/ 15 h 30"/>
                          <a:gd name="T64" fmla="*/ 315 w 495"/>
                          <a:gd name="T65" fmla="*/ 15 h 30"/>
                          <a:gd name="T66" fmla="*/ 330 w 495"/>
                          <a:gd name="T67" fmla="*/ 15 h 30"/>
                          <a:gd name="T68" fmla="*/ 345 w 495"/>
                          <a:gd name="T69" fmla="*/ 15 h 30"/>
                          <a:gd name="T70" fmla="*/ 345 w 495"/>
                          <a:gd name="T71" fmla="*/ 15 h 30"/>
                          <a:gd name="T72" fmla="*/ 360 w 495"/>
                          <a:gd name="T73" fmla="*/ 15 h 30"/>
                          <a:gd name="T74" fmla="*/ 375 w 495"/>
                          <a:gd name="T75" fmla="*/ 15 h 30"/>
                          <a:gd name="T76" fmla="*/ 375 w 495"/>
                          <a:gd name="T77" fmla="*/ 15 h 30"/>
                          <a:gd name="T78" fmla="*/ 390 w 495"/>
                          <a:gd name="T79" fmla="*/ 15 h 30"/>
                          <a:gd name="T80" fmla="*/ 405 w 495"/>
                          <a:gd name="T81" fmla="*/ 15 h 30"/>
                          <a:gd name="T82" fmla="*/ 405 w 495"/>
                          <a:gd name="T83" fmla="*/ 15 h 30"/>
                          <a:gd name="T84" fmla="*/ 420 w 495"/>
                          <a:gd name="T85" fmla="*/ 15 h 30"/>
                          <a:gd name="T86" fmla="*/ 435 w 495"/>
                          <a:gd name="T87" fmla="*/ 15 h 30"/>
                          <a:gd name="T88" fmla="*/ 435 w 495"/>
                          <a:gd name="T89" fmla="*/ 0 h 30"/>
                          <a:gd name="T90" fmla="*/ 450 w 495"/>
                          <a:gd name="T91" fmla="*/ 0 h 30"/>
                          <a:gd name="T92" fmla="*/ 465 w 495"/>
                          <a:gd name="T93" fmla="*/ 0 h 30"/>
                          <a:gd name="T94" fmla="*/ 465 w 495"/>
                          <a:gd name="T95" fmla="*/ 0 h 30"/>
                          <a:gd name="T96" fmla="*/ 480 w 495"/>
                          <a:gd name="T97" fmla="*/ 0 h 30"/>
                          <a:gd name="T98" fmla="*/ 495 w 495"/>
                          <a:gd name="T99" fmla="*/ 0 h 30"/>
                          <a:gd name="T100" fmla="*/ 495 w 49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5" h="30">
                            <a:moveTo>
                              <a:pt x="0" y="30"/>
                            </a:moveTo>
                            <a:lnTo>
                              <a:pt x="0" y="30"/>
                            </a:lnTo>
                            <a:lnTo>
                              <a:pt x="0" y="30"/>
                            </a:lnTo>
                            <a:lnTo>
                              <a:pt x="0" y="30"/>
                            </a:lnTo>
                            <a:lnTo>
                              <a:pt x="0" y="30"/>
                            </a:lnTo>
                            <a:lnTo>
                              <a:pt x="15" y="30"/>
                            </a:lnTo>
                            <a:lnTo>
                              <a:pt x="15" y="30"/>
                            </a:lnTo>
                            <a:lnTo>
                              <a:pt x="15" y="30"/>
                            </a:lnTo>
                            <a:lnTo>
                              <a:pt x="15" y="30"/>
                            </a:lnTo>
                            <a:lnTo>
                              <a:pt x="15" y="30"/>
                            </a:lnTo>
                            <a:lnTo>
                              <a:pt x="15" y="30"/>
                            </a:lnTo>
                            <a:lnTo>
                              <a:pt x="15" y="30"/>
                            </a:lnTo>
                            <a:lnTo>
                              <a:pt x="30" y="30"/>
                            </a:lnTo>
                            <a:lnTo>
                              <a:pt x="30" y="30"/>
                            </a:lnTo>
                            <a:lnTo>
                              <a:pt x="30" y="30"/>
                            </a:lnTo>
                            <a:lnTo>
                              <a:pt x="30" y="30"/>
                            </a:lnTo>
                            <a:lnTo>
                              <a:pt x="30" y="30"/>
                            </a:lnTo>
                            <a:lnTo>
                              <a:pt x="30" y="30"/>
                            </a:lnTo>
                            <a:lnTo>
                              <a:pt x="30" y="30"/>
                            </a:lnTo>
                            <a:lnTo>
                              <a:pt x="30" y="30"/>
                            </a:lnTo>
                            <a:lnTo>
                              <a:pt x="45" y="30"/>
                            </a:lnTo>
                            <a:lnTo>
                              <a:pt x="45" y="30"/>
                            </a:lnTo>
                            <a:lnTo>
                              <a:pt x="45" y="30"/>
                            </a:lnTo>
                            <a:lnTo>
                              <a:pt x="45" y="30"/>
                            </a:lnTo>
                            <a:lnTo>
                              <a:pt x="45" y="30"/>
                            </a:lnTo>
                            <a:lnTo>
                              <a:pt x="45" y="30"/>
                            </a:lnTo>
                            <a:lnTo>
                              <a:pt x="45" y="30"/>
                            </a:lnTo>
                            <a:lnTo>
                              <a:pt x="45" y="30"/>
                            </a:lnTo>
                            <a:lnTo>
                              <a:pt x="60" y="30"/>
                            </a:lnTo>
                            <a:lnTo>
                              <a:pt x="60" y="30"/>
                            </a:lnTo>
                            <a:lnTo>
                              <a:pt x="60" y="30"/>
                            </a:lnTo>
                            <a:lnTo>
                              <a:pt x="60" y="30"/>
                            </a:lnTo>
                            <a:lnTo>
                              <a:pt x="60" y="30"/>
                            </a:lnTo>
                            <a:lnTo>
                              <a:pt x="60" y="30"/>
                            </a:lnTo>
                            <a:lnTo>
                              <a:pt x="60" y="30"/>
                            </a:lnTo>
                            <a:lnTo>
                              <a:pt x="75" y="30"/>
                            </a:lnTo>
                            <a:lnTo>
                              <a:pt x="75" y="30"/>
                            </a:lnTo>
                            <a:lnTo>
                              <a:pt x="75" y="30"/>
                            </a:lnTo>
                            <a:lnTo>
                              <a:pt x="75" y="30"/>
                            </a:lnTo>
                            <a:lnTo>
                              <a:pt x="75" y="30"/>
                            </a:lnTo>
                            <a:lnTo>
                              <a:pt x="75" y="30"/>
                            </a:lnTo>
                            <a:lnTo>
                              <a:pt x="75" y="30"/>
                            </a:lnTo>
                            <a:lnTo>
                              <a:pt x="75" y="30"/>
                            </a:lnTo>
                            <a:lnTo>
                              <a:pt x="90" y="30"/>
                            </a:lnTo>
                            <a:lnTo>
                              <a:pt x="90" y="30"/>
                            </a:lnTo>
                            <a:lnTo>
                              <a:pt x="90" y="30"/>
                            </a:lnTo>
                            <a:lnTo>
                              <a:pt x="90" y="30"/>
                            </a:lnTo>
                            <a:lnTo>
                              <a:pt x="90" y="30"/>
                            </a:lnTo>
                            <a:lnTo>
                              <a:pt x="90" y="15"/>
                            </a:lnTo>
                            <a:lnTo>
                              <a:pt x="90" y="15"/>
                            </a:lnTo>
                            <a:lnTo>
                              <a:pt x="105" y="15"/>
                            </a:lnTo>
                            <a:lnTo>
                              <a:pt x="105" y="15"/>
                            </a:lnTo>
                            <a:lnTo>
                              <a:pt x="105" y="15"/>
                            </a:lnTo>
                            <a:lnTo>
                              <a:pt x="105" y="15"/>
                            </a:lnTo>
                            <a:lnTo>
                              <a:pt x="105" y="15"/>
                            </a:lnTo>
                            <a:lnTo>
                              <a:pt x="105" y="15"/>
                            </a:lnTo>
                            <a:lnTo>
                              <a:pt x="105" y="15"/>
                            </a:lnTo>
                            <a:lnTo>
                              <a:pt x="105" y="15"/>
                            </a:lnTo>
                            <a:lnTo>
                              <a:pt x="120" y="15"/>
                            </a:lnTo>
                            <a:lnTo>
                              <a:pt x="120" y="15"/>
                            </a:lnTo>
                            <a:lnTo>
                              <a:pt x="120" y="15"/>
                            </a:lnTo>
                            <a:lnTo>
                              <a:pt x="120" y="15"/>
                            </a:lnTo>
                            <a:lnTo>
                              <a:pt x="120" y="15"/>
                            </a:lnTo>
                            <a:lnTo>
                              <a:pt x="120" y="15"/>
                            </a:lnTo>
                            <a:lnTo>
                              <a:pt x="120" y="15"/>
                            </a:lnTo>
                            <a:lnTo>
                              <a:pt x="120" y="15"/>
                            </a:lnTo>
                            <a:lnTo>
                              <a:pt x="135" y="15"/>
                            </a:lnTo>
                            <a:lnTo>
                              <a:pt x="135" y="15"/>
                            </a:lnTo>
                            <a:lnTo>
                              <a:pt x="135" y="15"/>
                            </a:lnTo>
                            <a:lnTo>
                              <a:pt x="135" y="15"/>
                            </a:lnTo>
                            <a:lnTo>
                              <a:pt x="135" y="15"/>
                            </a:lnTo>
                            <a:lnTo>
                              <a:pt x="135" y="15"/>
                            </a:lnTo>
                            <a:lnTo>
                              <a:pt x="135" y="15"/>
                            </a:lnTo>
                            <a:lnTo>
                              <a:pt x="150" y="15"/>
                            </a:lnTo>
                            <a:lnTo>
                              <a:pt x="150" y="15"/>
                            </a:lnTo>
                            <a:lnTo>
                              <a:pt x="150" y="15"/>
                            </a:lnTo>
                            <a:lnTo>
                              <a:pt x="150" y="15"/>
                            </a:lnTo>
                            <a:lnTo>
                              <a:pt x="150" y="15"/>
                            </a:lnTo>
                            <a:lnTo>
                              <a:pt x="150" y="15"/>
                            </a:lnTo>
                            <a:lnTo>
                              <a:pt x="150" y="15"/>
                            </a:lnTo>
                            <a:lnTo>
                              <a:pt x="150" y="15"/>
                            </a:lnTo>
                            <a:lnTo>
                              <a:pt x="165" y="15"/>
                            </a:lnTo>
                            <a:lnTo>
                              <a:pt x="165" y="15"/>
                            </a:lnTo>
                            <a:lnTo>
                              <a:pt x="165" y="15"/>
                            </a:lnTo>
                            <a:lnTo>
                              <a:pt x="165" y="15"/>
                            </a:lnTo>
                            <a:lnTo>
                              <a:pt x="165" y="15"/>
                            </a:lnTo>
                            <a:lnTo>
                              <a:pt x="165" y="15"/>
                            </a:lnTo>
                            <a:lnTo>
                              <a:pt x="165" y="15"/>
                            </a:lnTo>
                            <a:lnTo>
                              <a:pt x="165" y="15"/>
                            </a:lnTo>
                            <a:lnTo>
                              <a:pt x="180" y="15"/>
                            </a:lnTo>
                            <a:lnTo>
                              <a:pt x="180" y="15"/>
                            </a:lnTo>
                            <a:lnTo>
                              <a:pt x="180" y="15"/>
                            </a:lnTo>
                            <a:lnTo>
                              <a:pt x="180" y="15"/>
                            </a:lnTo>
                            <a:lnTo>
                              <a:pt x="180" y="15"/>
                            </a:lnTo>
                            <a:lnTo>
                              <a:pt x="180" y="15"/>
                            </a:lnTo>
                            <a:lnTo>
                              <a:pt x="180" y="15"/>
                            </a:lnTo>
                            <a:lnTo>
                              <a:pt x="195" y="15"/>
                            </a:lnTo>
                            <a:lnTo>
                              <a:pt x="195" y="15"/>
                            </a:lnTo>
                            <a:lnTo>
                              <a:pt x="195" y="15"/>
                            </a:lnTo>
                            <a:lnTo>
                              <a:pt x="195" y="15"/>
                            </a:lnTo>
                            <a:lnTo>
                              <a:pt x="195" y="15"/>
                            </a:lnTo>
                            <a:lnTo>
                              <a:pt x="195" y="15"/>
                            </a:lnTo>
                            <a:lnTo>
                              <a:pt x="195" y="15"/>
                            </a:lnTo>
                            <a:lnTo>
                              <a:pt x="195" y="15"/>
                            </a:lnTo>
                            <a:lnTo>
                              <a:pt x="210" y="15"/>
                            </a:lnTo>
                            <a:lnTo>
                              <a:pt x="210" y="15"/>
                            </a:lnTo>
                            <a:lnTo>
                              <a:pt x="210" y="15"/>
                            </a:lnTo>
                            <a:lnTo>
                              <a:pt x="210" y="15"/>
                            </a:lnTo>
                            <a:lnTo>
                              <a:pt x="210" y="15"/>
                            </a:lnTo>
                            <a:lnTo>
                              <a:pt x="210" y="15"/>
                            </a:lnTo>
                            <a:lnTo>
                              <a:pt x="210" y="15"/>
                            </a:lnTo>
                            <a:lnTo>
                              <a:pt x="225" y="15"/>
                            </a:lnTo>
                            <a:lnTo>
                              <a:pt x="225" y="15"/>
                            </a:lnTo>
                            <a:lnTo>
                              <a:pt x="225" y="15"/>
                            </a:lnTo>
                            <a:lnTo>
                              <a:pt x="225" y="15"/>
                            </a:lnTo>
                            <a:lnTo>
                              <a:pt x="225" y="15"/>
                            </a:lnTo>
                            <a:lnTo>
                              <a:pt x="225" y="15"/>
                            </a:lnTo>
                            <a:lnTo>
                              <a:pt x="225" y="15"/>
                            </a:lnTo>
                            <a:lnTo>
                              <a:pt x="225" y="15"/>
                            </a:lnTo>
                            <a:lnTo>
                              <a:pt x="240" y="15"/>
                            </a:lnTo>
                            <a:lnTo>
                              <a:pt x="240" y="15"/>
                            </a:lnTo>
                            <a:lnTo>
                              <a:pt x="240" y="15"/>
                            </a:lnTo>
                            <a:lnTo>
                              <a:pt x="240" y="15"/>
                            </a:lnTo>
                            <a:lnTo>
                              <a:pt x="240" y="15"/>
                            </a:lnTo>
                            <a:lnTo>
                              <a:pt x="240" y="15"/>
                            </a:lnTo>
                            <a:lnTo>
                              <a:pt x="240" y="15"/>
                            </a:lnTo>
                            <a:lnTo>
                              <a:pt x="240" y="15"/>
                            </a:lnTo>
                            <a:lnTo>
                              <a:pt x="255" y="15"/>
                            </a:lnTo>
                            <a:lnTo>
                              <a:pt x="255" y="15"/>
                            </a:lnTo>
                            <a:lnTo>
                              <a:pt x="255" y="15"/>
                            </a:lnTo>
                            <a:lnTo>
                              <a:pt x="255" y="15"/>
                            </a:lnTo>
                            <a:lnTo>
                              <a:pt x="255" y="15"/>
                            </a:lnTo>
                            <a:lnTo>
                              <a:pt x="255" y="15"/>
                            </a:lnTo>
                            <a:lnTo>
                              <a:pt x="255" y="15"/>
                            </a:lnTo>
                            <a:lnTo>
                              <a:pt x="270" y="15"/>
                            </a:lnTo>
                            <a:lnTo>
                              <a:pt x="270" y="15"/>
                            </a:lnTo>
                            <a:lnTo>
                              <a:pt x="270" y="15"/>
                            </a:lnTo>
                            <a:lnTo>
                              <a:pt x="270" y="15"/>
                            </a:lnTo>
                            <a:lnTo>
                              <a:pt x="270" y="15"/>
                            </a:lnTo>
                            <a:lnTo>
                              <a:pt x="270" y="15"/>
                            </a:lnTo>
                            <a:lnTo>
                              <a:pt x="270" y="15"/>
                            </a:lnTo>
                            <a:lnTo>
                              <a:pt x="270" y="15"/>
                            </a:lnTo>
                            <a:lnTo>
                              <a:pt x="285" y="15"/>
                            </a:lnTo>
                            <a:lnTo>
                              <a:pt x="285" y="15"/>
                            </a:lnTo>
                            <a:lnTo>
                              <a:pt x="285" y="15"/>
                            </a:lnTo>
                            <a:lnTo>
                              <a:pt x="285" y="15"/>
                            </a:lnTo>
                            <a:lnTo>
                              <a:pt x="285" y="15"/>
                            </a:lnTo>
                            <a:lnTo>
                              <a:pt x="285" y="15"/>
                            </a:lnTo>
                            <a:lnTo>
                              <a:pt x="285" y="15"/>
                            </a:lnTo>
                            <a:lnTo>
                              <a:pt x="300" y="15"/>
                            </a:lnTo>
                            <a:lnTo>
                              <a:pt x="300" y="15"/>
                            </a:lnTo>
                            <a:lnTo>
                              <a:pt x="300" y="15"/>
                            </a:lnTo>
                            <a:lnTo>
                              <a:pt x="300" y="15"/>
                            </a:lnTo>
                            <a:lnTo>
                              <a:pt x="300" y="15"/>
                            </a:lnTo>
                            <a:lnTo>
                              <a:pt x="300" y="15"/>
                            </a:lnTo>
                            <a:lnTo>
                              <a:pt x="300" y="15"/>
                            </a:lnTo>
                            <a:lnTo>
                              <a:pt x="300" y="15"/>
                            </a:lnTo>
                            <a:lnTo>
                              <a:pt x="315" y="15"/>
                            </a:lnTo>
                            <a:lnTo>
                              <a:pt x="315" y="15"/>
                            </a:lnTo>
                            <a:lnTo>
                              <a:pt x="315" y="15"/>
                            </a:lnTo>
                            <a:lnTo>
                              <a:pt x="315" y="15"/>
                            </a:lnTo>
                            <a:lnTo>
                              <a:pt x="315" y="15"/>
                            </a:lnTo>
                            <a:lnTo>
                              <a:pt x="315" y="15"/>
                            </a:lnTo>
                            <a:lnTo>
                              <a:pt x="315" y="15"/>
                            </a:lnTo>
                            <a:lnTo>
                              <a:pt x="315" y="15"/>
                            </a:lnTo>
                            <a:lnTo>
                              <a:pt x="330" y="15"/>
                            </a:lnTo>
                            <a:lnTo>
                              <a:pt x="330" y="15"/>
                            </a:lnTo>
                            <a:lnTo>
                              <a:pt x="330" y="15"/>
                            </a:lnTo>
                            <a:lnTo>
                              <a:pt x="330" y="15"/>
                            </a:lnTo>
                            <a:lnTo>
                              <a:pt x="330" y="15"/>
                            </a:lnTo>
                            <a:lnTo>
                              <a:pt x="330" y="15"/>
                            </a:lnTo>
                            <a:lnTo>
                              <a:pt x="330" y="15"/>
                            </a:lnTo>
                            <a:lnTo>
                              <a:pt x="345" y="15"/>
                            </a:lnTo>
                            <a:lnTo>
                              <a:pt x="345" y="15"/>
                            </a:lnTo>
                            <a:lnTo>
                              <a:pt x="345" y="15"/>
                            </a:lnTo>
                            <a:lnTo>
                              <a:pt x="345" y="15"/>
                            </a:lnTo>
                            <a:lnTo>
                              <a:pt x="345" y="15"/>
                            </a:lnTo>
                            <a:lnTo>
                              <a:pt x="345" y="15"/>
                            </a:lnTo>
                            <a:lnTo>
                              <a:pt x="345" y="15"/>
                            </a:lnTo>
                            <a:lnTo>
                              <a:pt x="345" y="15"/>
                            </a:lnTo>
                            <a:lnTo>
                              <a:pt x="360" y="15"/>
                            </a:lnTo>
                            <a:lnTo>
                              <a:pt x="360" y="15"/>
                            </a:lnTo>
                            <a:lnTo>
                              <a:pt x="360" y="15"/>
                            </a:lnTo>
                            <a:lnTo>
                              <a:pt x="360" y="15"/>
                            </a:lnTo>
                            <a:lnTo>
                              <a:pt x="360" y="15"/>
                            </a:lnTo>
                            <a:lnTo>
                              <a:pt x="360" y="15"/>
                            </a:lnTo>
                            <a:lnTo>
                              <a:pt x="360" y="15"/>
                            </a:lnTo>
                            <a:lnTo>
                              <a:pt x="360" y="15"/>
                            </a:lnTo>
                            <a:lnTo>
                              <a:pt x="375" y="15"/>
                            </a:lnTo>
                            <a:lnTo>
                              <a:pt x="375" y="15"/>
                            </a:lnTo>
                            <a:lnTo>
                              <a:pt x="375" y="15"/>
                            </a:lnTo>
                            <a:lnTo>
                              <a:pt x="375" y="15"/>
                            </a:lnTo>
                            <a:lnTo>
                              <a:pt x="375" y="15"/>
                            </a:lnTo>
                            <a:lnTo>
                              <a:pt x="375" y="15"/>
                            </a:lnTo>
                            <a:lnTo>
                              <a:pt x="375" y="15"/>
                            </a:lnTo>
                            <a:lnTo>
                              <a:pt x="390" y="15"/>
                            </a:lnTo>
                            <a:lnTo>
                              <a:pt x="390" y="15"/>
                            </a:lnTo>
                            <a:lnTo>
                              <a:pt x="390" y="15"/>
                            </a:lnTo>
                            <a:lnTo>
                              <a:pt x="390" y="15"/>
                            </a:lnTo>
                            <a:lnTo>
                              <a:pt x="390" y="15"/>
                            </a:lnTo>
                            <a:lnTo>
                              <a:pt x="390" y="15"/>
                            </a:lnTo>
                            <a:lnTo>
                              <a:pt x="390" y="15"/>
                            </a:lnTo>
                            <a:lnTo>
                              <a:pt x="390" y="15"/>
                            </a:lnTo>
                            <a:lnTo>
                              <a:pt x="405" y="15"/>
                            </a:lnTo>
                            <a:lnTo>
                              <a:pt x="405" y="15"/>
                            </a:lnTo>
                            <a:lnTo>
                              <a:pt x="405" y="15"/>
                            </a:lnTo>
                            <a:lnTo>
                              <a:pt x="405" y="15"/>
                            </a:lnTo>
                            <a:lnTo>
                              <a:pt x="405" y="15"/>
                            </a:lnTo>
                            <a:lnTo>
                              <a:pt x="405" y="15"/>
                            </a:lnTo>
                            <a:lnTo>
                              <a:pt x="405" y="15"/>
                            </a:lnTo>
                            <a:lnTo>
                              <a:pt x="420" y="15"/>
                            </a:lnTo>
                            <a:lnTo>
                              <a:pt x="420" y="15"/>
                            </a:lnTo>
                            <a:lnTo>
                              <a:pt x="420" y="15"/>
                            </a:lnTo>
                            <a:lnTo>
                              <a:pt x="420" y="15"/>
                            </a:lnTo>
                            <a:lnTo>
                              <a:pt x="420" y="15"/>
                            </a:lnTo>
                            <a:lnTo>
                              <a:pt x="420" y="15"/>
                            </a:lnTo>
                            <a:lnTo>
                              <a:pt x="420" y="15"/>
                            </a:lnTo>
                            <a:lnTo>
                              <a:pt x="420" y="15"/>
                            </a:lnTo>
                            <a:lnTo>
                              <a:pt x="435" y="15"/>
                            </a:lnTo>
                            <a:lnTo>
                              <a:pt x="435" y="15"/>
                            </a:lnTo>
                            <a:lnTo>
                              <a:pt x="435" y="15"/>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495"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sp>
                    <p:nvSpPr>
                      <p:cNvPr id="177" name="Freeform 276"/>
                      <p:cNvSpPr>
                        <a:spLocks/>
                      </p:cNvSpPr>
                      <p:nvPr/>
                    </p:nvSpPr>
                    <p:spPr bwMode="auto">
                      <a:xfrm>
                        <a:off x="6367" y="5512"/>
                        <a:ext cx="510" cy="1"/>
                      </a:xfrm>
                      <a:custGeom>
                        <a:avLst/>
                        <a:gdLst>
                          <a:gd name="T0" fmla="*/ 15 w 510"/>
                          <a:gd name="T1" fmla="*/ 30 w 510"/>
                          <a:gd name="T2" fmla="*/ 30 w 510"/>
                          <a:gd name="T3" fmla="*/ 45 w 510"/>
                          <a:gd name="T4" fmla="*/ 60 w 510"/>
                          <a:gd name="T5" fmla="*/ 60 w 510"/>
                          <a:gd name="T6" fmla="*/ 75 w 510"/>
                          <a:gd name="T7" fmla="*/ 90 w 510"/>
                          <a:gd name="T8" fmla="*/ 90 w 510"/>
                          <a:gd name="T9" fmla="*/ 105 w 510"/>
                          <a:gd name="T10" fmla="*/ 120 w 510"/>
                          <a:gd name="T11" fmla="*/ 120 w 510"/>
                          <a:gd name="T12" fmla="*/ 135 w 510"/>
                          <a:gd name="T13" fmla="*/ 135 w 510"/>
                          <a:gd name="T14" fmla="*/ 150 w 510"/>
                          <a:gd name="T15" fmla="*/ 165 w 510"/>
                          <a:gd name="T16" fmla="*/ 165 w 510"/>
                          <a:gd name="T17" fmla="*/ 180 w 510"/>
                          <a:gd name="T18" fmla="*/ 195 w 510"/>
                          <a:gd name="T19" fmla="*/ 195 w 510"/>
                          <a:gd name="T20" fmla="*/ 210 w 510"/>
                          <a:gd name="T21" fmla="*/ 225 w 510"/>
                          <a:gd name="T22" fmla="*/ 225 w 510"/>
                          <a:gd name="T23" fmla="*/ 240 w 510"/>
                          <a:gd name="T24" fmla="*/ 255 w 510"/>
                          <a:gd name="T25" fmla="*/ 255 w 510"/>
                          <a:gd name="T26" fmla="*/ 270 w 510"/>
                          <a:gd name="T27" fmla="*/ 285 w 510"/>
                          <a:gd name="T28" fmla="*/ 285 w 510"/>
                          <a:gd name="T29" fmla="*/ 300 w 510"/>
                          <a:gd name="T30" fmla="*/ 315 w 510"/>
                          <a:gd name="T31" fmla="*/ 315 w 510"/>
                          <a:gd name="T32" fmla="*/ 330 w 510"/>
                          <a:gd name="T33" fmla="*/ 345 w 510"/>
                          <a:gd name="T34" fmla="*/ 345 w 510"/>
                          <a:gd name="T35" fmla="*/ 360 w 510"/>
                          <a:gd name="T36" fmla="*/ 375 w 510"/>
                          <a:gd name="T37" fmla="*/ 375 w 510"/>
                          <a:gd name="T38" fmla="*/ 390 w 510"/>
                          <a:gd name="T39" fmla="*/ 405 w 510"/>
                          <a:gd name="T40" fmla="*/ 405 w 510"/>
                          <a:gd name="T41" fmla="*/ 420 w 510"/>
                          <a:gd name="T42" fmla="*/ 435 w 510"/>
                          <a:gd name="T43" fmla="*/ 435 w 510"/>
                          <a:gd name="T44" fmla="*/ 450 w 510"/>
                          <a:gd name="T45" fmla="*/ 465 w 510"/>
                          <a:gd name="T46" fmla="*/ 465 w 510"/>
                          <a:gd name="T47" fmla="*/ 480 w 510"/>
                          <a:gd name="T48" fmla="*/ 480 w 510"/>
                          <a:gd name="T49" fmla="*/ 495 w 510"/>
                          <a:gd name="T50" fmla="*/ 510 w 510"/>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Lst>
                        <a:rect l="0" t="0" r="r" b="b"/>
                        <a:pathLst>
                          <a:path w="510">
                            <a:moveTo>
                              <a:pt x="0" y="0"/>
                            </a:moveTo>
                            <a:lnTo>
                              <a:pt x="15" y="0"/>
                            </a:lnTo>
                            <a:lnTo>
                              <a:pt x="15" y="0"/>
                            </a:lnTo>
                            <a:lnTo>
                              <a:pt x="15" y="0"/>
                            </a:lnTo>
                            <a:lnTo>
                              <a:pt x="15" y="0"/>
                            </a:lnTo>
                            <a:lnTo>
                              <a:pt x="15" y="0"/>
                            </a:lnTo>
                            <a:lnTo>
                              <a:pt x="15" y="0"/>
                            </a:lnTo>
                            <a:lnTo>
                              <a:pt x="15" y="0"/>
                            </a:lnTo>
                            <a:lnTo>
                              <a:pt x="15" y="0"/>
                            </a:lnTo>
                            <a:lnTo>
                              <a:pt x="30" y="0"/>
                            </a:lnTo>
                            <a:lnTo>
                              <a:pt x="30" y="0"/>
                            </a:lnTo>
                            <a:lnTo>
                              <a:pt x="30" y="0"/>
                            </a:lnTo>
                            <a:lnTo>
                              <a:pt x="30" y="0"/>
                            </a:lnTo>
                            <a:lnTo>
                              <a:pt x="30" y="0"/>
                            </a:lnTo>
                            <a:lnTo>
                              <a:pt x="30" y="0"/>
                            </a:lnTo>
                            <a:lnTo>
                              <a:pt x="30" y="0"/>
                            </a:lnTo>
                            <a:lnTo>
                              <a:pt x="45" y="0"/>
                            </a:lnTo>
                            <a:lnTo>
                              <a:pt x="45" y="0"/>
                            </a:lnTo>
                            <a:lnTo>
                              <a:pt x="45" y="0"/>
                            </a:lnTo>
                            <a:lnTo>
                              <a:pt x="45" y="0"/>
                            </a:lnTo>
                            <a:lnTo>
                              <a:pt x="45" y="0"/>
                            </a:lnTo>
                            <a:lnTo>
                              <a:pt x="45" y="0"/>
                            </a:lnTo>
                            <a:lnTo>
                              <a:pt x="45" y="0"/>
                            </a:lnTo>
                            <a:lnTo>
                              <a:pt x="45" y="0"/>
                            </a:lnTo>
                            <a:lnTo>
                              <a:pt x="60" y="0"/>
                            </a:lnTo>
                            <a:lnTo>
                              <a:pt x="60" y="0"/>
                            </a:lnTo>
                            <a:lnTo>
                              <a:pt x="60" y="0"/>
                            </a:lnTo>
                            <a:lnTo>
                              <a:pt x="60" y="0"/>
                            </a:lnTo>
                            <a:lnTo>
                              <a:pt x="60" y="0"/>
                            </a:lnTo>
                            <a:lnTo>
                              <a:pt x="60" y="0"/>
                            </a:lnTo>
                            <a:lnTo>
                              <a:pt x="60" y="0"/>
                            </a:lnTo>
                            <a:lnTo>
                              <a:pt x="75" y="0"/>
                            </a:lnTo>
                            <a:lnTo>
                              <a:pt x="75" y="0"/>
                            </a:lnTo>
                            <a:lnTo>
                              <a:pt x="75" y="0"/>
                            </a:lnTo>
                            <a:lnTo>
                              <a:pt x="75" y="0"/>
                            </a:lnTo>
                            <a:lnTo>
                              <a:pt x="75" y="0"/>
                            </a:lnTo>
                            <a:lnTo>
                              <a:pt x="75" y="0"/>
                            </a:lnTo>
                            <a:lnTo>
                              <a:pt x="75" y="0"/>
                            </a:lnTo>
                            <a:lnTo>
                              <a:pt x="75" y="0"/>
                            </a:lnTo>
                            <a:lnTo>
                              <a:pt x="90" y="0"/>
                            </a:lnTo>
                            <a:lnTo>
                              <a:pt x="90" y="0"/>
                            </a:lnTo>
                            <a:lnTo>
                              <a:pt x="90" y="0"/>
                            </a:lnTo>
                            <a:lnTo>
                              <a:pt x="90" y="0"/>
                            </a:lnTo>
                            <a:lnTo>
                              <a:pt x="90" y="0"/>
                            </a:lnTo>
                            <a:lnTo>
                              <a:pt x="90" y="0"/>
                            </a:lnTo>
                            <a:lnTo>
                              <a:pt x="90" y="0"/>
                            </a:lnTo>
                            <a:lnTo>
                              <a:pt x="90" y="0"/>
                            </a:lnTo>
                            <a:lnTo>
                              <a:pt x="105" y="0"/>
                            </a:lnTo>
                            <a:lnTo>
                              <a:pt x="105" y="0"/>
                            </a:lnTo>
                            <a:lnTo>
                              <a:pt x="105" y="0"/>
                            </a:lnTo>
                            <a:lnTo>
                              <a:pt x="105" y="0"/>
                            </a:lnTo>
                            <a:lnTo>
                              <a:pt x="105" y="0"/>
                            </a:lnTo>
                            <a:lnTo>
                              <a:pt x="105" y="0"/>
                            </a:lnTo>
                            <a:lnTo>
                              <a:pt x="105" y="0"/>
                            </a:lnTo>
                            <a:lnTo>
                              <a:pt x="120" y="0"/>
                            </a:lnTo>
                            <a:lnTo>
                              <a:pt x="120" y="0"/>
                            </a:lnTo>
                            <a:lnTo>
                              <a:pt x="120" y="0"/>
                            </a:lnTo>
                            <a:lnTo>
                              <a:pt x="120" y="0"/>
                            </a:lnTo>
                            <a:lnTo>
                              <a:pt x="120" y="0"/>
                            </a:lnTo>
                            <a:lnTo>
                              <a:pt x="120" y="0"/>
                            </a:lnTo>
                            <a:lnTo>
                              <a:pt x="120" y="0"/>
                            </a:lnTo>
                            <a:lnTo>
                              <a:pt x="120" y="0"/>
                            </a:lnTo>
                            <a:lnTo>
                              <a:pt x="135" y="0"/>
                            </a:lnTo>
                            <a:lnTo>
                              <a:pt x="135" y="0"/>
                            </a:lnTo>
                            <a:lnTo>
                              <a:pt x="135" y="0"/>
                            </a:lnTo>
                            <a:lnTo>
                              <a:pt x="135" y="0"/>
                            </a:lnTo>
                            <a:lnTo>
                              <a:pt x="135" y="0"/>
                            </a:lnTo>
                            <a:lnTo>
                              <a:pt x="135" y="0"/>
                            </a:lnTo>
                            <a:lnTo>
                              <a:pt x="135" y="0"/>
                            </a:lnTo>
                            <a:lnTo>
                              <a:pt x="135" y="0"/>
                            </a:lnTo>
                            <a:lnTo>
                              <a:pt x="150" y="0"/>
                            </a:lnTo>
                            <a:lnTo>
                              <a:pt x="150" y="0"/>
                            </a:lnTo>
                            <a:lnTo>
                              <a:pt x="150" y="0"/>
                            </a:lnTo>
                            <a:lnTo>
                              <a:pt x="150" y="0"/>
                            </a:lnTo>
                            <a:lnTo>
                              <a:pt x="150" y="0"/>
                            </a:lnTo>
                            <a:lnTo>
                              <a:pt x="150" y="0"/>
                            </a:lnTo>
                            <a:lnTo>
                              <a:pt x="150" y="0"/>
                            </a:lnTo>
                            <a:lnTo>
                              <a:pt x="165" y="0"/>
                            </a:lnTo>
                            <a:lnTo>
                              <a:pt x="165" y="0"/>
                            </a:lnTo>
                            <a:lnTo>
                              <a:pt x="165" y="0"/>
                            </a:lnTo>
                            <a:lnTo>
                              <a:pt x="165" y="0"/>
                            </a:lnTo>
                            <a:lnTo>
                              <a:pt x="165" y="0"/>
                            </a:lnTo>
                            <a:lnTo>
                              <a:pt x="165" y="0"/>
                            </a:lnTo>
                            <a:lnTo>
                              <a:pt x="165" y="0"/>
                            </a:lnTo>
                            <a:lnTo>
                              <a:pt x="165" y="0"/>
                            </a:lnTo>
                            <a:lnTo>
                              <a:pt x="180" y="0"/>
                            </a:lnTo>
                            <a:lnTo>
                              <a:pt x="180" y="0"/>
                            </a:lnTo>
                            <a:lnTo>
                              <a:pt x="180" y="0"/>
                            </a:lnTo>
                            <a:lnTo>
                              <a:pt x="180" y="0"/>
                            </a:lnTo>
                            <a:lnTo>
                              <a:pt x="180" y="0"/>
                            </a:lnTo>
                            <a:lnTo>
                              <a:pt x="180" y="0"/>
                            </a:lnTo>
                            <a:lnTo>
                              <a:pt x="180" y="0"/>
                            </a:lnTo>
                            <a:lnTo>
                              <a:pt x="195" y="0"/>
                            </a:lnTo>
                            <a:lnTo>
                              <a:pt x="195" y="0"/>
                            </a:lnTo>
                            <a:lnTo>
                              <a:pt x="195" y="0"/>
                            </a:lnTo>
                            <a:lnTo>
                              <a:pt x="195" y="0"/>
                            </a:lnTo>
                            <a:lnTo>
                              <a:pt x="195" y="0"/>
                            </a:lnTo>
                            <a:lnTo>
                              <a:pt x="195" y="0"/>
                            </a:lnTo>
                            <a:lnTo>
                              <a:pt x="195" y="0"/>
                            </a:lnTo>
                            <a:lnTo>
                              <a:pt x="195" y="0"/>
                            </a:lnTo>
                            <a:lnTo>
                              <a:pt x="210" y="0"/>
                            </a:lnTo>
                            <a:lnTo>
                              <a:pt x="210" y="0"/>
                            </a:lnTo>
                            <a:lnTo>
                              <a:pt x="210" y="0"/>
                            </a:lnTo>
                            <a:lnTo>
                              <a:pt x="210" y="0"/>
                            </a:lnTo>
                            <a:lnTo>
                              <a:pt x="210" y="0"/>
                            </a:lnTo>
                            <a:lnTo>
                              <a:pt x="210" y="0"/>
                            </a:lnTo>
                            <a:lnTo>
                              <a:pt x="210" y="0"/>
                            </a:lnTo>
                            <a:lnTo>
                              <a:pt x="210" y="0"/>
                            </a:lnTo>
                            <a:lnTo>
                              <a:pt x="225" y="0"/>
                            </a:lnTo>
                            <a:lnTo>
                              <a:pt x="225" y="0"/>
                            </a:lnTo>
                            <a:lnTo>
                              <a:pt x="225" y="0"/>
                            </a:lnTo>
                            <a:lnTo>
                              <a:pt x="225" y="0"/>
                            </a:lnTo>
                            <a:lnTo>
                              <a:pt x="225" y="0"/>
                            </a:lnTo>
                            <a:lnTo>
                              <a:pt x="225" y="0"/>
                            </a:lnTo>
                            <a:lnTo>
                              <a:pt x="225" y="0"/>
                            </a:lnTo>
                            <a:lnTo>
                              <a:pt x="240" y="0"/>
                            </a:lnTo>
                            <a:lnTo>
                              <a:pt x="240" y="0"/>
                            </a:lnTo>
                            <a:lnTo>
                              <a:pt x="240" y="0"/>
                            </a:lnTo>
                            <a:lnTo>
                              <a:pt x="240" y="0"/>
                            </a:lnTo>
                            <a:lnTo>
                              <a:pt x="240" y="0"/>
                            </a:lnTo>
                            <a:lnTo>
                              <a:pt x="240" y="0"/>
                            </a:lnTo>
                            <a:lnTo>
                              <a:pt x="240" y="0"/>
                            </a:lnTo>
                            <a:lnTo>
                              <a:pt x="240" y="0"/>
                            </a:lnTo>
                            <a:lnTo>
                              <a:pt x="255" y="0"/>
                            </a:lnTo>
                            <a:lnTo>
                              <a:pt x="255" y="0"/>
                            </a:lnTo>
                            <a:lnTo>
                              <a:pt x="255" y="0"/>
                            </a:lnTo>
                            <a:lnTo>
                              <a:pt x="255" y="0"/>
                            </a:lnTo>
                            <a:lnTo>
                              <a:pt x="255" y="0"/>
                            </a:lnTo>
                            <a:lnTo>
                              <a:pt x="255" y="0"/>
                            </a:lnTo>
                            <a:lnTo>
                              <a:pt x="255" y="0"/>
                            </a:lnTo>
                            <a:lnTo>
                              <a:pt x="270" y="0"/>
                            </a:lnTo>
                            <a:lnTo>
                              <a:pt x="270" y="0"/>
                            </a:lnTo>
                            <a:lnTo>
                              <a:pt x="270" y="0"/>
                            </a:lnTo>
                            <a:lnTo>
                              <a:pt x="270" y="0"/>
                            </a:lnTo>
                            <a:lnTo>
                              <a:pt x="270" y="0"/>
                            </a:lnTo>
                            <a:lnTo>
                              <a:pt x="270" y="0"/>
                            </a:lnTo>
                            <a:lnTo>
                              <a:pt x="270" y="0"/>
                            </a:lnTo>
                            <a:lnTo>
                              <a:pt x="270" y="0"/>
                            </a:lnTo>
                            <a:lnTo>
                              <a:pt x="285" y="0"/>
                            </a:lnTo>
                            <a:lnTo>
                              <a:pt x="285" y="0"/>
                            </a:lnTo>
                            <a:lnTo>
                              <a:pt x="285" y="0"/>
                            </a:lnTo>
                            <a:lnTo>
                              <a:pt x="285" y="0"/>
                            </a:lnTo>
                            <a:lnTo>
                              <a:pt x="285" y="0"/>
                            </a:lnTo>
                            <a:lnTo>
                              <a:pt x="285" y="0"/>
                            </a:lnTo>
                            <a:lnTo>
                              <a:pt x="285" y="0"/>
                            </a:lnTo>
                            <a:lnTo>
                              <a:pt x="285" y="0"/>
                            </a:lnTo>
                            <a:lnTo>
                              <a:pt x="300" y="0"/>
                            </a:lnTo>
                            <a:lnTo>
                              <a:pt x="300" y="0"/>
                            </a:lnTo>
                            <a:lnTo>
                              <a:pt x="300" y="0"/>
                            </a:lnTo>
                            <a:lnTo>
                              <a:pt x="300" y="0"/>
                            </a:lnTo>
                            <a:lnTo>
                              <a:pt x="300" y="0"/>
                            </a:lnTo>
                            <a:lnTo>
                              <a:pt x="300" y="0"/>
                            </a:lnTo>
                            <a:lnTo>
                              <a:pt x="300" y="0"/>
                            </a:lnTo>
                            <a:lnTo>
                              <a:pt x="315" y="0"/>
                            </a:lnTo>
                            <a:lnTo>
                              <a:pt x="315" y="0"/>
                            </a:lnTo>
                            <a:lnTo>
                              <a:pt x="315" y="0"/>
                            </a:lnTo>
                            <a:lnTo>
                              <a:pt x="315" y="0"/>
                            </a:lnTo>
                            <a:lnTo>
                              <a:pt x="315" y="0"/>
                            </a:lnTo>
                            <a:lnTo>
                              <a:pt x="315" y="0"/>
                            </a:lnTo>
                            <a:lnTo>
                              <a:pt x="315" y="0"/>
                            </a:lnTo>
                            <a:lnTo>
                              <a:pt x="315" y="0"/>
                            </a:lnTo>
                            <a:lnTo>
                              <a:pt x="330" y="0"/>
                            </a:lnTo>
                            <a:lnTo>
                              <a:pt x="330" y="0"/>
                            </a:lnTo>
                            <a:lnTo>
                              <a:pt x="330" y="0"/>
                            </a:lnTo>
                            <a:lnTo>
                              <a:pt x="330" y="0"/>
                            </a:lnTo>
                            <a:lnTo>
                              <a:pt x="330" y="0"/>
                            </a:lnTo>
                            <a:lnTo>
                              <a:pt x="330" y="0"/>
                            </a:lnTo>
                            <a:lnTo>
                              <a:pt x="330" y="0"/>
                            </a:lnTo>
                            <a:lnTo>
                              <a:pt x="330" y="0"/>
                            </a:lnTo>
                            <a:lnTo>
                              <a:pt x="345" y="0"/>
                            </a:lnTo>
                            <a:lnTo>
                              <a:pt x="345" y="0"/>
                            </a:lnTo>
                            <a:lnTo>
                              <a:pt x="345" y="0"/>
                            </a:lnTo>
                            <a:lnTo>
                              <a:pt x="345" y="0"/>
                            </a:lnTo>
                            <a:lnTo>
                              <a:pt x="345" y="0"/>
                            </a:lnTo>
                            <a:lnTo>
                              <a:pt x="345" y="0"/>
                            </a:lnTo>
                            <a:lnTo>
                              <a:pt x="345" y="0"/>
                            </a:lnTo>
                            <a:lnTo>
                              <a:pt x="360" y="0"/>
                            </a:lnTo>
                            <a:lnTo>
                              <a:pt x="360" y="0"/>
                            </a:lnTo>
                            <a:lnTo>
                              <a:pt x="360" y="0"/>
                            </a:lnTo>
                            <a:lnTo>
                              <a:pt x="360" y="0"/>
                            </a:lnTo>
                            <a:lnTo>
                              <a:pt x="360" y="0"/>
                            </a:lnTo>
                            <a:lnTo>
                              <a:pt x="360" y="0"/>
                            </a:lnTo>
                            <a:lnTo>
                              <a:pt x="360" y="0"/>
                            </a:lnTo>
                            <a:lnTo>
                              <a:pt x="360" y="0"/>
                            </a:lnTo>
                            <a:lnTo>
                              <a:pt x="375" y="0"/>
                            </a:lnTo>
                            <a:lnTo>
                              <a:pt x="375" y="0"/>
                            </a:lnTo>
                            <a:lnTo>
                              <a:pt x="375" y="0"/>
                            </a:lnTo>
                            <a:lnTo>
                              <a:pt x="375" y="0"/>
                            </a:lnTo>
                            <a:lnTo>
                              <a:pt x="375" y="0"/>
                            </a:lnTo>
                            <a:lnTo>
                              <a:pt x="375" y="0"/>
                            </a:lnTo>
                            <a:lnTo>
                              <a:pt x="375" y="0"/>
                            </a:lnTo>
                            <a:lnTo>
                              <a:pt x="390" y="0"/>
                            </a:lnTo>
                            <a:lnTo>
                              <a:pt x="390" y="0"/>
                            </a:lnTo>
                            <a:lnTo>
                              <a:pt x="390" y="0"/>
                            </a:lnTo>
                            <a:lnTo>
                              <a:pt x="390" y="0"/>
                            </a:lnTo>
                            <a:lnTo>
                              <a:pt x="390" y="0"/>
                            </a:lnTo>
                            <a:lnTo>
                              <a:pt x="390" y="0"/>
                            </a:lnTo>
                            <a:lnTo>
                              <a:pt x="390" y="0"/>
                            </a:lnTo>
                            <a:lnTo>
                              <a:pt x="390" y="0"/>
                            </a:lnTo>
                            <a:lnTo>
                              <a:pt x="405" y="0"/>
                            </a:lnTo>
                            <a:lnTo>
                              <a:pt x="405" y="0"/>
                            </a:lnTo>
                            <a:lnTo>
                              <a:pt x="405" y="0"/>
                            </a:lnTo>
                            <a:lnTo>
                              <a:pt x="405" y="0"/>
                            </a:lnTo>
                            <a:lnTo>
                              <a:pt x="405" y="0"/>
                            </a:lnTo>
                            <a:lnTo>
                              <a:pt x="405" y="0"/>
                            </a:lnTo>
                            <a:lnTo>
                              <a:pt x="405" y="0"/>
                            </a:lnTo>
                            <a:lnTo>
                              <a:pt x="405" y="0"/>
                            </a:lnTo>
                            <a:lnTo>
                              <a:pt x="420" y="0"/>
                            </a:lnTo>
                            <a:lnTo>
                              <a:pt x="420" y="0"/>
                            </a:lnTo>
                            <a:lnTo>
                              <a:pt x="420" y="0"/>
                            </a:lnTo>
                            <a:lnTo>
                              <a:pt x="420" y="0"/>
                            </a:lnTo>
                            <a:lnTo>
                              <a:pt x="420" y="0"/>
                            </a:lnTo>
                            <a:lnTo>
                              <a:pt x="420" y="0"/>
                            </a:lnTo>
                            <a:lnTo>
                              <a:pt x="420" y="0"/>
                            </a:lnTo>
                            <a:lnTo>
                              <a:pt x="435" y="0"/>
                            </a:lnTo>
                            <a:lnTo>
                              <a:pt x="435" y="0"/>
                            </a:lnTo>
                            <a:lnTo>
                              <a:pt x="435" y="0"/>
                            </a:lnTo>
                            <a:lnTo>
                              <a:pt x="435" y="0"/>
                            </a:lnTo>
                            <a:lnTo>
                              <a:pt x="435" y="0"/>
                            </a:lnTo>
                            <a:lnTo>
                              <a:pt x="435" y="0"/>
                            </a:lnTo>
                            <a:lnTo>
                              <a:pt x="435" y="0"/>
                            </a:lnTo>
                            <a:lnTo>
                              <a:pt x="435" y="0"/>
                            </a:lnTo>
                            <a:lnTo>
                              <a:pt x="450" y="0"/>
                            </a:lnTo>
                            <a:lnTo>
                              <a:pt x="450" y="0"/>
                            </a:lnTo>
                            <a:lnTo>
                              <a:pt x="450" y="0"/>
                            </a:lnTo>
                            <a:lnTo>
                              <a:pt x="450" y="0"/>
                            </a:lnTo>
                            <a:lnTo>
                              <a:pt x="450" y="0"/>
                            </a:lnTo>
                            <a:lnTo>
                              <a:pt x="450" y="0"/>
                            </a:lnTo>
                            <a:lnTo>
                              <a:pt x="450" y="0"/>
                            </a:lnTo>
                            <a:lnTo>
                              <a:pt x="465" y="0"/>
                            </a:lnTo>
                            <a:lnTo>
                              <a:pt x="465" y="0"/>
                            </a:lnTo>
                            <a:lnTo>
                              <a:pt x="465" y="0"/>
                            </a:lnTo>
                            <a:lnTo>
                              <a:pt x="465" y="0"/>
                            </a:lnTo>
                            <a:lnTo>
                              <a:pt x="465" y="0"/>
                            </a:lnTo>
                            <a:lnTo>
                              <a:pt x="465" y="0"/>
                            </a:lnTo>
                            <a:lnTo>
                              <a:pt x="465" y="0"/>
                            </a:lnTo>
                            <a:lnTo>
                              <a:pt x="465" y="0"/>
                            </a:lnTo>
                            <a:lnTo>
                              <a:pt x="480" y="0"/>
                            </a:lnTo>
                            <a:lnTo>
                              <a:pt x="480" y="0"/>
                            </a:lnTo>
                            <a:lnTo>
                              <a:pt x="480" y="0"/>
                            </a:lnTo>
                            <a:lnTo>
                              <a:pt x="480" y="0"/>
                            </a:lnTo>
                            <a:lnTo>
                              <a:pt x="480" y="0"/>
                            </a:lnTo>
                            <a:lnTo>
                              <a:pt x="480" y="0"/>
                            </a:lnTo>
                            <a:lnTo>
                              <a:pt x="480" y="0"/>
                            </a:lnTo>
                            <a:lnTo>
                              <a:pt x="480" y="0"/>
                            </a:lnTo>
                            <a:lnTo>
                              <a:pt x="495" y="0"/>
                            </a:lnTo>
                            <a:lnTo>
                              <a:pt x="495" y="0"/>
                            </a:lnTo>
                            <a:lnTo>
                              <a:pt x="495" y="0"/>
                            </a:lnTo>
                            <a:lnTo>
                              <a:pt x="495" y="0"/>
                            </a:lnTo>
                            <a:lnTo>
                              <a:pt x="495" y="0"/>
                            </a:lnTo>
                            <a:lnTo>
                              <a:pt x="495" y="0"/>
                            </a:lnTo>
                            <a:lnTo>
                              <a:pt x="495" y="0"/>
                            </a:lnTo>
                            <a:lnTo>
                              <a:pt x="510" y="0"/>
                            </a:lnTo>
                            <a:lnTo>
                              <a:pt x="510" y="0"/>
                            </a:lnTo>
                            <a:lnTo>
                              <a:pt x="510" y="0"/>
                            </a:lnTo>
                            <a:lnTo>
                              <a:pt x="510" y="0"/>
                            </a:lnTo>
                          </a:path>
                        </a:pathLst>
                      </a:custGeom>
                      <a:noFill/>
                      <a:ln w="952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de-CH"/>
                      </a:p>
                    </p:txBody>
                  </p:sp>
                </p:grpSp>
              </p:grpSp>
              <p:sp>
                <p:nvSpPr>
                  <p:cNvPr id="168" name="Line 277"/>
                  <p:cNvSpPr>
                    <a:spLocks noChangeShapeType="1"/>
                  </p:cNvSpPr>
                  <p:nvPr/>
                </p:nvSpPr>
                <p:spPr bwMode="auto">
                  <a:xfrm flipH="1">
                    <a:off x="2891" y="5503"/>
                    <a:ext cx="4046" cy="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de-CH"/>
                  </a:p>
                </p:txBody>
              </p:sp>
            </p:grpSp>
          </p:grpSp>
        </p:grpSp>
      </p:grpSp>
      <p:grpSp>
        <p:nvGrpSpPr>
          <p:cNvPr id="277" name="Group 278"/>
          <p:cNvGrpSpPr>
            <a:grpSpLocks/>
          </p:cNvGrpSpPr>
          <p:nvPr/>
        </p:nvGrpSpPr>
        <p:grpSpPr bwMode="auto">
          <a:xfrm>
            <a:off x="3519488" y="2857500"/>
            <a:ext cx="2071687" cy="2049463"/>
            <a:chOff x="2217" y="1800"/>
            <a:chExt cx="1304" cy="1291"/>
          </a:xfrm>
        </p:grpSpPr>
        <p:sp>
          <p:nvSpPr>
            <p:cNvPr id="278" name="Oval 279"/>
            <p:cNvSpPr>
              <a:spLocks noChangeArrowheads="1"/>
            </p:cNvSpPr>
            <p:nvPr/>
          </p:nvSpPr>
          <p:spPr bwMode="auto">
            <a:xfrm>
              <a:off x="2740" y="2314"/>
              <a:ext cx="268" cy="266"/>
            </a:xfrm>
            <a:prstGeom prst="ellipse">
              <a:avLst/>
            </a:prstGeom>
            <a:noFill/>
            <a:ln w="38100">
              <a:solidFill>
                <a:srgbClr val="FF33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279" name="Oval 280"/>
            <p:cNvSpPr>
              <a:spLocks noChangeAspect="1" noChangeArrowheads="1"/>
            </p:cNvSpPr>
            <p:nvPr/>
          </p:nvSpPr>
          <p:spPr bwMode="auto">
            <a:xfrm>
              <a:off x="2686" y="2262"/>
              <a:ext cx="370" cy="366"/>
            </a:xfrm>
            <a:prstGeom prst="ellipse">
              <a:avLst/>
            </a:prstGeom>
            <a:noFill/>
            <a:ln w="38100">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280" name="Oval 281"/>
            <p:cNvSpPr>
              <a:spLocks noChangeAspect="1" noChangeArrowheads="1"/>
            </p:cNvSpPr>
            <p:nvPr/>
          </p:nvSpPr>
          <p:spPr bwMode="auto">
            <a:xfrm>
              <a:off x="2217" y="1800"/>
              <a:ext cx="1304" cy="1291"/>
            </a:xfrm>
            <a:prstGeom prst="ellipse">
              <a:avLst/>
            </a:prstGeom>
            <a:noFill/>
            <a:ln w="38100">
              <a:solidFill>
                <a:srgbClr val="00FF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grpSp>
      <p:pic>
        <p:nvPicPr>
          <p:cNvPr id="281" name="Picture 32" descr="1"/>
          <p:cNvPicPr>
            <a:picLocks noChangeAspect="1" noChangeArrowheads="1"/>
          </p:cNvPicPr>
          <p:nvPr/>
        </p:nvPicPr>
        <p:blipFill>
          <a:blip r:embed="rId2" cstate="print">
            <a:extLst>
              <a:ext uri="{28A0092B-C50C-407E-A947-70E740481C1C}">
                <a14:useLocalDpi xmlns:a14="http://schemas.microsoft.com/office/drawing/2010/main" val="0"/>
              </a:ext>
            </a:extLst>
          </a:blip>
          <a:srcRect t="6262" r="8815" b="1591"/>
          <a:stretch>
            <a:fillRect/>
          </a:stretch>
        </p:blipFill>
        <p:spPr bwMode="auto">
          <a:xfrm>
            <a:off x="7944351" y="270479"/>
            <a:ext cx="3399924" cy="284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 name="Picture 8" descr="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6667" y="3553382"/>
            <a:ext cx="2962858" cy="2962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77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1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27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7F01C-3FF6-C93E-BFE3-F3D114D2946F}"/>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D6B0C07B-0C19-70A5-F295-3947A66BF7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4746" y="938829"/>
            <a:ext cx="3930650" cy="4527550"/>
          </a:xfrm>
          <a:prstGeom prst="rect">
            <a:avLst/>
          </a:prstGeom>
          <a:noFill/>
          <a:ln>
            <a:noFill/>
          </a:ln>
        </p:spPr>
      </p:pic>
      <p:sp>
        <p:nvSpPr>
          <p:cNvPr id="3" name="Textfeld 2">
            <a:extLst>
              <a:ext uri="{FF2B5EF4-FFF2-40B4-BE49-F238E27FC236}">
                <a16:creationId xmlns:a16="http://schemas.microsoft.com/office/drawing/2014/main" id="{6AED90B9-AB0D-7926-188D-B74C24086A83}"/>
              </a:ext>
            </a:extLst>
          </p:cNvPr>
          <p:cNvSpPr txBox="1"/>
          <p:nvPr/>
        </p:nvSpPr>
        <p:spPr>
          <a:xfrm>
            <a:off x="345989" y="584886"/>
            <a:ext cx="8896865" cy="707886"/>
          </a:xfrm>
          <a:prstGeom prst="rect">
            <a:avLst/>
          </a:prstGeom>
          <a:noFill/>
        </p:spPr>
        <p:txBody>
          <a:bodyPr wrap="square" rtlCol="0">
            <a:spAutoFit/>
          </a:bodyPr>
          <a:lstStyle/>
          <a:p>
            <a:r>
              <a:rPr lang="de-CH" sz="2000" dirty="0"/>
              <a:t>Wasserstoff-Atom, erster angeregter Zustand, eine + drei Wellenfunktionen</a:t>
            </a:r>
          </a:p>
          <a:p>
            <a:r>
              <a:rPr lang="de-CH" sz="2000" dirty="0"/>
              <a:t>Drei 2p-Wellenfunktionen</a:t>
            </a:r>
          </a:p>
        </p:txBody>
      </p:sp>
      <p:pic>
        <p:nvPicPr>
          <p:cNvPr id="4" name="Grafik 3">
            <a:extLst>
              <a:ext uri="{FF2B5EF4-FFF2-40B4-BE49-F238E27FC236}">
                <a16:creationId xmlns:a16="http://schemas.microsoft.com/office/drawing/2014/main" id="{AE3B031D-3C4C-8E25-9E60-7CCCDCAF93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910" y="1875212"/>
            <a:ext cx="2139315" cy="2148205"/>
          </a:xfrm>
          <a:prstGeom prst="rect">
            <a:avLst/>
          </a:prstGeom>
          <a:noFill/>
          <a:ln>
            <a:noFill/>
          </a:ln>
        </p:spPr>
      </p:pic>
      <p:pic>
        <p:nvPicPr>
          <p:cNvPr id="9" name="Grafik 8">
            <a:extLst>
              <a:ext uri="{FF2B5EF4-FFF2-40B4-BE49-F238E27FC236}">
                <a16:creationId xmlns:a16="http://schemas.microsoft.com/office/drawing/2014/main" id="{0147333A-581D-5642-3701-B05FB0E7CDC9}"/>
              </a:ext>
            </a:extLst>
          </p:cNvPr>
          <p:cNvPicPr>
            <a:picLocks noChangeAspect="1"/>
          </p:cNvPicPr>
          <p:nvPr/>
        </p:nvPicPr>
        <p:blipFill>
          <a:blip r:embed="rId4"/>
          <a:stretch>
            <a:fillRect/>
          </a:stretch>
        </p:blipFill>
        <p:spPr>
          <a:xfrm>
            <a:off x="5965396" y="1292772"/>
            <a:ext cx="5041884" cy="4781862"/>
          </a:xfrm>
          <a:prstGeom prst="rect">
            <a:avLst/>
          </a:prstGeom>
        </p:spPr>
      </p:pic>
    </p:spTree>
    <p:extLst>
      <p:ext uri="{BB962C8B-B14F-4D97-AF65-F5344CB8AC3E}">
        <p14:creationId xmlns:p14="http://schemas.microsoft.com/office/powerpoint/2010/main" val="22997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025BE-CA2F-AABA-6723-DA4A4BDB0CEE}"/>
            </a:ext>
          </a:extLst>
        </p:cNvPr>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69A219B6-223C-4556-3FCB-54DC4F1DB6BB}"/>
              </a:ext>
            </a:extLst>
          </p:cNvPr>
          <p:cNvGraphicFramePr>
            <a:graphicFrameLocks noChangeAspect="1"/>
          </p:cNvGraphicFramePr>
          <p:nvPr>
            <p:extLst>
              <p:ext uri="{D42A27DB-BD31-4B8C-83A1-F6EECF244321}">
                <p14:modId xmlns:p14="http://schemas.microsoft.com/office/powerpoint/2010/main" val="3158440564"/>
              </p:ext>
            </p:extLst>
          </p:nvPr>
        </p:nvGraphicFramePr>
        <p:xfrm>
          <a:off x="269819" y="1220996"/>
          <a:ext cx="4609478" cy="786984"/>
        </p:xfrm>
        <a:graphic>
          <a:graphicData uri="http://schemas.openxmlformats.org/presentationml/2006/ole">
            <mc:AlternateContent xmlns:mc="http://schemas.openxmlformats.org/markup-compatibility/2006">
              <mc:Choice xmlns:v="urn:schemas-microsoft-com:vml" Requires="v">
                <p:oleObj name="Equation" r:id="rId2" imgW="2755900" imgH="482600" progId="Equation.DSMT4">
                  <p:embed/>
                </p:oleObj>
              </mc:Choice>
              <mc:Fallback>
                <p:oleObj name="Equation" r:id="rId2" imgW="2755900" imgH="482600" progId="Equation.DSMT4">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19" y="1220996"/>
                        <a:ext cx="4609478" cy="786984"/>
                      </a:xfrm>
                      <a:prstGeom prst="rect">
                        <a:avLst/>
                      </a:prstGeom>
                      <a:noFill/>
                    </p:spPr>
                  </p:pic>
                </p:oleObj>
              </mc:Fallback>
            </mc:AlternateContent>
          </a:graphicData>
        </a:graphic>
      </p:graphicFrame>
      <p:graphicFrame>
        <p:nvGraphicFramePr>
          <p:cNvPr id="3" name="Objekt 2">
            <a:extLst>
              <a:ext uri="{FF2B5EF4-FFF2-40B4-BE49-F238E27FC236}">
                <a16:creationId xmlns:a16="http://schemas.microsoft.com/office/drawing/2014/main" id="{147AF881-19FD-088F-B671-D21C0379A413}"/>
              </a:ext>
            </a:extLst>
          </p:cNvPr>
          <p:cNvGraphicFramePr>
            <a:graphicFrameLocks noChangeAspect="1"/>
          </p:cNvGraphicFramePr>
          <p:nvPr>
            <p:extLst>
              <p:ext uri="{D42A27DB-BD31-4B8C-83A1-F6EECF244321}">
                <p14:modId xmlns:p14="http://schemas.microsoft.com/office/powerpoint/2010/main" val="51142014"/>
              </p:ext>
            </p:extLst>
          </p:nvPr>
        </p:nvGraphicFramePr>
        <p:xfrm>
          <a:off x="269820" y="2463305"/>
          <a:ext cx="4641487" cy="792449"/>
        </p:xfrm>
        <a:graphic>
          <a:graphicData uri="http://schemas.openxmlformats.org/presentationml/2006/ole">
            <mc:AlternateContent xmlns:mc="http://schemas.openxmlformats.org/markup-compatibility/2006">
              <mc:Choice xmlns:v="urn:schemas-microsoft-com:vml" Requires="v">
                <p:oleObj name="Equation" r:id="rId4" imgW="2743200" imgH="482600" progId="Equation.DSMT4">
                  <p:embed/>
                </p:oleObj>
              </mc:Choice>
              <mc:Fallback>
                <p:oleObj name="Equation" r:id="rId4" imgW="2743200" imgH="482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20" y="2463305"/>
                        <a:ext cx="4641487" cy="792449"/>
                      </a:xfrm>
                      <a:prstGeom prst="rect">
                        <a:avLst/>
                      </a:prstGeom>
                      <a:noFill/>
                    </p:spPr>
                  </p:pic>
                </p:oleObj>
              </mc:Fallback>
            </mc:AlternateContent>
          </a:graphicData>
        </a:graphic>
      </p:graphicFrame>
      <p:graphicFrame>
        <p:nvGraphicFramePr>
          <p:cNvPr id="4" name="Objekt 3">
            <a:extLst>
              <a:ext uri="{FF2B5EF4-FFF2-40B4-BE49-F238E27FC236}">
                <a16:creationId xmlns:a16="http://schemas.microsoft.com/office/drawing/2014/main" id="{89700691-58D3-11C1-CC48-E0C09F874296}"/>
              </a:ext>
            </a:extLst>
          </p:cNvPr>
          <p:cNvGraphicFramePr>
            <a:graphicFrameLocks noChangeAspect="1"/>
          </p:cNvGraphicFramePr>
          <p:nvPr>
            <p:extLst>
              <p:ext uri="{D42A27DB-BD31-4B8C-83A1-F6EECF244321}">
                <p14:modId xmlns:p14="http://schemas.microsoft.com/office/powerpoint/2010/main" val="3331081419"/>
              </p:ext>
            </p:extLst>
          </p:nvPr>
        </p:nvGraphicFramePr>
        <p:xfrm>
          <a:off x="269819" y="3739733"/>
          <a:ext cx="4641487" cy="881523"/>
        </p:xfrm>
        <a:graphic>
          <a:graphicData uri="http://schemas.openxmlformats.org/presentationml/2006/ole">
            <mc:AlternateContent xmlns:mc="http://schemas.openxmlformats.org/markup-compatibility/2006">
              <mc:Choice xmlns:v="urn:schemas-microsoft-com:vml" Requires="v">
                <p:oleObj name="Equation" r:id="rId6" imgW="2451100" imgH="482600" progId="Equation.DSMT4">
                  <p:embed/>
                </p:oleObj>
              </mc:Choice>
              <mc:Fallback>
                <p:oleObj name="Equation" r:id="rId6" imgW="2451100" imgH="482600" progId="Equation.DSMT4">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819" y="3739733"/>
                        <a:ext cx="4641487" cy="881523"/>
                      </a:xfrm>
                      <a:prstGeom prst="rect">
                        <a:avLst/>
                      </a:prstGeom>
                      <a:noFill/>
                    </p:spPr>
                  </p:pic>
                </p:oleObj>
              </mc:Fallback>
            </mc:AlternateContent>
          </a:graphicData>
        </a:graphic>
      </p:graphicFrame>
      <p:sp>
        <p:nvSpPr>
          <p:cNvPr id="5" name="Rectangle 4">
            <a:extLst>
              <a:ext uri="{FF2B5EF4-FFF2-40B4-BE49-F238E27FC236}">
                <a16:creationId xmlns:a16="http://schemas.microsoft.com/office/drawing/2014/main" id="{6CA0CFEE-B2C6-576A-B359-AE65C347DE6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6" name="Rectangle 5">
            <a:extLst>
              <a:ext uri="{FF2B5EF4-FFF2-40B4-BE49-F238E27FC236}">
                <a16:creationId xmlns:a16="http://schemas.microsoft.com/office/drawing/2014/main" id="{323CE987-E103-BA8E-99F1-43E02284B339}"/>
              </a:ext>
            </a:extLst>
          </p:cNvPr>
          <p:cNvSpPr>
            <a:spLocks noChangeArrowheads="1"/>
          </p:cNvSpPr>
          <p:nvPr/>
        </p:nvSpPr>
        <p:spPr bwMode="auto">
          <a:xfrm>
            <a:off x="0" y="9923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7" name="Rectangle 6">
            <a:extLst>
              <a:ext uri="{FF2B5EF4-FFF2-40B4-BE49-F238E27FC236}">
                <a16:creationId xmlns:a16="http://schemas.microsoft.com/office/drawing/2014/main" id="{5F41A851-9F1E-A4DB-B01A-2460F677D32E}"/>
              </a:ext>
            </a:extLst>
          </p:cNvPr>
          <p:cNvSpPr>
            <a:spLocks noChangeArrowheads="1"/>
          </p:cNvSpPr>
          <p:nvPr/>
        </p:nvSpPr>
        <p:spPr bwMode="auto">
          <a:xfrm>
            <a:off x="0" y="18478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8" name="Rectangle 7">
            <a:extLst>
              <a:ext uri="{FF2B5EF4-FFF2-40B4-BE49-F238E27FC236}">
                <a16:creationId xmlns:a16="http://schemas.microsoft.com/office/drawing/2014/main" id="{5E706660-4E54-259C-BCAF-66F81E823323}"/>
              </a:ext>
            </a:extLst>
          </p:cNvPr>
          <p:cNvSpPr>
            <a:spLocks noChangeArrowheads="1"/>
          </p:cNvSpPr>
          <p:nvPr/>
        </p:nvSpPr>
        <p:spPr bwMode="auto">
          <a:xfrm>
            <a:off x="0" y="2771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
        <p:nvSpPr>
          <p:cNvPr id="9" name="Textfeld 8">
            <a:extLst>
              <a:ext uri="{FF2B5EF4-FFF2-40B4-BE49-F238E27FC236}">
                <a16:creationId xmlns:a16="http://schemas.microsoft.com/office/drawing/2014/main" id="{AF75CC0E-1F5C-A9B9-AD9B-70EDB96C0FF9}"/>
              </a:ext>
            </a:extLst>
          </p:cNvPr>
          <p:cNvSpPr txBox="1"/>
          <p:nvPr/>
        </p:nvSpPr>
        <p:spPr>
          <a:xfrm>
            <a:off x="239003" y="555477"/>
            <a:ext cx="6281720" cy="430887"/>
          </a:xfrm>
          <a:prstGeom prst="rect">
            <a:avLst/>
          </a:prstGeom>
          <a:noFill/>
        </p:spPr>
        <p:txBody>
          <a:bodyPr wrap="square" rtlCol="0">
            <a:spAutoFit/>
          </a:bodyPr>
          <a:lstStyle/>
          <a:p>
            <a:r>
              <a:rPr lang="de-CH" sz="2200" dirty="0"/>
              <a:t>Die Wellenfunktionen </a:t>
            </a:r>
            <a:r>
              <a:rPr lang="de-CH" sz="2200" i="1" dirty="0">
                <a:sym typeface="Symbol" panose="05050102010706020507" pitchFamily="18" charset="2"/>
              </a:rPr>
              <a:t></a:t>
            </a:r>
            <a:r>
              <a:rPr lang="de-CH" sz="2200" dirty="0"/>
              <a:t>2p</a:t>
            </a:r>
            <a:r>
              <a:rPr lang="de-CH" sz="2200" baseline="-25000" dirty="0"/>
              <a:t>x</a:t>
            </a:r>
            <a:r>
              <a:rPr lang="de-CH" sz="2200" dirty="0"/>
              <a:t>, </a:t>
            </a:r>
            <a:r>
              <a:rPr lang="de-CH" sz="2200" i="1" dirty="0">
                <a:sym typeface="Symbol" panose="05050102010706020507" pitchFamily="18" charset="2"/>
              </a:rPr>
              <a:t></a:t>
            </a:r>
            <a:r>
              <a:rPr lang="de-CH" sz="2200" dirty="0"/>
              <a:t>2p</a:t>
            </a:r>
            <a:r>
              <a:rPr lang="de-CH" sz="2200" baseline="-25000" dirty="0"/>
              <a:t>y</a:t>
            </a:r>
            <a:r>
              <a:rPr lang="de-CH" sz="2200" dirty="0"/>
              <a:t> und </a:t>
            </a:r>
            <a:r>
              <a:rPr lang="de-CH" sz="2200" i="1" dirty="0">
                <a:sym typeface="Symbol" panose="05050102010706020507" pitchFamily="18" charset="2"/>
              </a:rPr>
              <a:t></a:t>
            </a:r>
            <a:r>
              <a:rPr lang="de-CH" sz="2200" dirty="0"/>
              <a:t>2p</a:t>
            </a:r>
            <a:r>
              <a:rPr lang="de-CH" sz="2200" baseline="-25000" dirty="0"/>
              <a:t>z</a:t>
            </a:r>
            <a:endParaRPr lang="de-CH" sz="2200" dirty="0"/>
          </a:p>
        </p:txBody>
      </p:sp>
      <p:pic>
        <p:nvPicPr>
          <p:cNvPr id="10" name="Grafik 9">
            <a:extLst>
              <a:ext uri="{FF2B5EF4-FFF2-40B4-BE49-F238E27FC236}">
                <a16:creationId xmlns:a16="http://schemas.microsoft.com/office/drawing/2014/main" id="{5872F5C5-A11D-881C-3D87-086F38A3048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6000" y="157744"/>
            <a:ext cx="4129832" cy="1272519"/>
          </a:xfrm>
          <a:prstGeom prst="rect">
            <a:avLst/>
          </a:prstGeom>
          <a:noFill/>
          <a:ln>
            <a:noFill/>
          </a:ln>
        </p:spPr>
      </p:pic>
      <p:pic>
        <p:nvPicPr>
          <p:cNvPr id="12" name="Grafik 11">
            <a:extLst>
              <a:ext uri="{FF2B5EF4-FFF2-40B4-BE49-F238E27FC236}">
                <a16:creationId xmlns:a16="http://schemas.microsoft.com/office/drawing/2014/main" id="{B3F98CB0-07AB-C16B-E230-13435D19FE3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09287" y="1430263"/>
            <a:ext cx="2482138" cy="1096022"/>
          </a:xfrm>
          <a:prstGeom prst="rect">
            <a:avLst/>
          </a:prstGeom>
          <a:noFill/>
          <a:ln>
            <a:noFill/>
          </a:ln>
        </p:spPr>
      </p:pic>
      <p:pic>
        <p:nvPicPr>
          <p:cNvPr id="13" name="Grafik 12">
            <a:extLst>
              <a:ext uri="{FF2B5EF4-FFF2-40B4-BE49-F238E27FC236}">
                <a16:creationId xmlns:a16="http://schemas.microsoft.com/office/drawing/2014/main" id="{19F8E744-3108-09A2-0448-40AE33395AE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02419" y="1448226"/>
            <a:ext cx="3477132" cy="1332911"/>
          </a:xfrm>
          <a:prstGeom prst="rect">
            <a:avLst/>
          </a:prstGeom>
          <a:noFill/>
          <a:ln>
            <a:noFill/>
          </a:ln>
        </p:spPr>
      </p:pic>
      <p:pic>
        <p:nvPicPr>
          <p:cNvPr id="14" name="Grafik 13">
            <a:extLst>
              <a:ext uri="{FF2B5EF4-FFF2-40B4-BE49-F238E27FC236}">
                <a16:creationId xmlns:a16="http://schemas.microsoft.com/office/drawing/2014/main" id="{1DC6558E-1BC1-D4C5-63C7-3B0A42FED15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568114" y="2445610"/>
            <a:ext cx="3055771" cy="1588730"/>
          </a:xfrm>
          <a:prstGeom prst="rect">
            <a:avLst/>
          </a:prstGeom>
          <a:noFill/>
          <a:ln>
            <a:noFill/>
          </a:ln>
        </p:spPr>
      </p:pic>
      <p:pic>
        <p:nvPicPr>
          <p:cNvPr id="15" name="Grafik 14">
            <a:extLst>
              <a:ext uri="{FF2B5EF4-FFF2-40B4-BE49-F238E27FC236}">
                <a16:creationId xmlns:a16="http://schemas.microsoft.com/office/drawing/2014/main" id="{0473A433-E570-0465-62EA-45A8CCE105F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66862" y="3458292"/>
            <a:ext cx="4162067" cy="1332907"/>
          </a:xfrm>
          <a:prstGeom prst="rect">
            <a:avLst/>
          </a:prstGeom>
          <a:noFill/>
          <a:ln>
            <a:noFill/>
          </a:ln>
        </p:spPr>
      </p:pic>
      <p:pic>
        <p:nvPicPr>
          <p:cNvPr id="16" name="Grafik 15" descr="1">
            <a:extLst>
              <a:ext uri="{FF2B5EF4-FFF2-40B4-BE49-F238E27FC236}">
                <a16:creationId xmlns:a16="http://schemas.microsoft.com/office/drawing/2014/main" id="{55EA330F-D3B7-7F69-1717-99534DF48FB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59906" y="5140316"/>
            <a:ext cx="4403803" cy="1450576"/>
          </a:xfrm>
          <a:prstGeom prst="rect">
            <a:avLst/>
          </a:prstGeom>
          <a:noFill/>
          <a:ln>
            <a:noFill/>
          </a:ln>
        </p:spPr>
      </p:pic>
      <p:pic>
        <p:nvPicPr>
          <p:cNvPr id="17" name="Grafik 16" descr="1">
            <a:extLst>
              <a:ext uri="{FF2B5EF4-FFF2-40B4-BE49-F238E27FC236}">
                <a16:creationId xmlns:a16="http://schemas.microsoft.com/office/drawing/2014/main" id="{8B9F255F-0C29-F2BD-D52C-17DC9F86C8D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45657" y="4915302"/>
            <a:ext cx="3174365" cy="1785620"/>
          </a:xfrm>
          <a:prstGeom prst="rect">
            <a:avLst/>
          </a:prstGeom>
          <a:noFill/>
          <a:ln>
            <a:noFill/>
          </a:ln>
        </p:spPr>
      </p:pic>
      <p:sp>
        <p:nvSpPr>
          <p:cNvPr id="18" name="Textfeld 17">
            <a:extLst>
              <a:ext uri="{FF2B5EF4-FFF2-40B4-BE49-F238E27FC236}">
                <a16:creationId xmlns:a16="http://schemas.microsoft.com/office/drawing/2014/main" id="{7AE5B69C-D17D-4DFB-79F2-9F4A38CF140E}"/>
              </a:ext>
            </a:extLst>
          </p:cNvPr>
          <p:cNvSpPr txBox="1"/>
          <p:nvPr/>
        </p:nvSpPr>
        <p:spPr>
          <a:xfrm>
            <a:off x="2032580" y="4970373"/>
            <a:ext cx="5914768" cy="923330"/>
          </a:xfrm>
          <a:prstGeom prst="rect">
            <a:avLst/>
          </a:prstGeom>
          <a:noFill/>
        </p:spPr>
        <p:txBody>
          <a:bodyPr wrap="square" rtlCol="0">
            <a:spAutoFit/>
          </a:bodyPr>
          <a:lstStyle/>
          <a:p>
            <a:r>
              <a:rPr lang="de-CH" dirty="0"/>
              <a:t>Aufenthaltswahrscheinlichkeit des Elektrons</a:t>
            </a:r>
          </a:p>
          <a:p>
            <a:r>
              <a:rPr lang="de-CH" dirty="0"/>
              <a:t>in Kugelschalen; Definition einer</a:t>
            </a:r>
          </a:p>
          <a:p>
            <a:r>
              <a:rPr lang="de-CH" dirty="0"/>
              <a:t>Elektronenschale</a:t>
            </a:r>
          </a:p>
        </p:txBody>
      </p:sp>
    </p:spTree>
    <p:extLst>
      <p:ext uri="{BB962C8B-B14F-4D97-AF65-F5344CB8AC3E}">
        <p14:creationId xmlns:p14="http://schemas.microsoft.com/office/powerpoint/2010/main" val="11285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B63F4-B928-351B-D038-37560174DF8C}"/>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B0DC903B-135D-7C35-D108-659F729D23D5}"/>
              </a:ext>
            </a:extLst>
          </p:cNvPr>
          <p:cNvPicPr>
            <a:picLocks noChangeAspect="1"/>
          </p:cNvPicPr>
          <p:nvPr/>
        </p:nvPicPr>
        <p:blipFill rotWithShape="1">
          <a:blip r:embed="rId2">
            <a:extLst>
              <a:ext uri="{28A0092B-C50C-407E-A947-70E740481C1C}">
                <a14:useLocalDpi xmlns:a14="http://schemas.microsoft.com/office/drawing/2010/main" val="0"/>
              </a:ext>
            </a:extLst>
          </a:blip>
          <a:srcRect t="3487"/>
          <a:stretch>
            <a:fillRect/>
          </a:stretch>
        </p:blipFill>
        <p:spPr bwMode="auto">
          <a:xfrm>
            <a:off x="206802" y="1222948"/>
            <a:ext cx="6018530" cy="5061585"/>
          </a:xfrm>
          <a:prstGeom prst="rect">
            <a:avLst/>
          </a:prstGeom>
          <a:noFill/>
          <a:ln>
            <a:noFill/>
          </a:ln>
          <a:extLst>
            <a:ext uri="{53640926-AAD7-44D8-BBD7-CCE9431645EC}">
              <a14:shadowObscured xmlns:a14="http://schemas.microsoft.com/office/drawing/2010/main"/>
            </a:ext>
          </a:extLst>
        </p:spPr>
      </p:pic>
      <p:sp>
        <p:nvSpPr>
          <p:cNvPr id="3" name="Textfeld 2">
            <a:extLst>
              <a:ext uri="{FF2B5EF4-FFF2-40B4-BE49-F238E27FC236}">
                <a16:creationId xmlns:a16="http://schemas.microsoft.com/office/drawing/2014/main" id="{1A96A492-905D-1950-3981-AC8684AD2368}"/>
              </a:ext>
            </a:extLst>
          </p:cNvPr>
          <p:cNvSpPr txBox="1"/>
          <p:nvPr/>
        </p:nvSpPr>
        <p:spPr>
          <a:xfrm>
            <a:off x="290556" y="427290"/>
            <a:ext cx="9126909" cy="923330"/>
          </a:xfrm>
          <a:prstGeom prst="rect">
            <a:avLst/>
          </a:prstGeom>
          <a:noFill/>
        </p:spPr>
        <p:txBody>
          <a:bodyPr wrap="square" rtlCol="0">
            <a:spAutoFit/>
          </a:bodyPr>
          <a:lstStyle/>
          <a:p>
            <a:r>
              <a:rPr lang="de-CH" dirty="0"/>
              <a:t>Hauptquantenzahlen, Anzahl Funktionen und Knotenflächen für das Wasserstoff-Atom</a:t>
            </a:r>
          </a:p>
          <a:p>
            <a:r>
              <a:rPr lang="de-CH" dirty="0"/>
              <a:t> </a:t>
            </a:r>
          </a:p>
          <a:p>
            <a:endParaRPr lang="de-CH" dirty="0"/>
          </a:p>
        </p:txBody>
      </p:sp>
      <p:pic>
        <p:nvPicPr>
          <p:cNvPr id="10" name="Grafik 9" descr="1">
            <a:extLst>
              <a:ext uri="{FF2B5EF4-FFF2-40B4-BE49-F238E27FC236}">
                <a16:creationId xmlns:a16="http://schemas.microsoft.com/office/drawing/2014/main" id="{79A978B4-AF52-0D87-AC6E-9FD623956E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8385" y="1005492"/>
            <a:ext cx="886580" cy="886580"/>
          </a:xfrm>
          <a:prstGeom prst="rect">
            <a:avLst/>
          </a:prstGeom>
          <a:noFill/>
          <a:ln>
            <a:noFill/>
          </a:ln>
        </p:spPr>
      </p:pic>
      <p:pic>
        <p:nvPicPr>
          <p:cNvPr id="11" name="Grafik 10">
            <a:extLst>
              <a:ext uri="{FF2B5EF4-FFF2-40B4-BE49-F238E27FC236}">
                <a16:creationId xmlns:a16="http://schemas.microsoft.com/office/drawing/2014/main" id="{FCB99742-5C27-B9B6-5D24-B1806E3C26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7808" y="2043972"/>
            <a:ext cx="2629081" cy="852604"/>
          </a:xfrm>
          <a:prstGeom prst="rect">
            <a:avLst/>
          </a:prstGeom>
          <a:noFill/>
          <a:ln>
            <a:noFill/>
          </a:ln>
        </p:spPr>
      </p:pic>
      <p:pic>
        <p:nvPicPr>
          <p:cNvPr id="12" name="Grafik 11" descr="1">
            <a:extLst>
              <a:ext uri="{FF2B5EF4-FFF2-40B4-BE49-F238E27FC236}">
                <a16:creationId xmlns:a16="http://schemas.microsoft.com/office/drawing/2014/main" id="{F7723A5C-B09F-E937-428B-0F29E32F6AA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2361" y="3108821"/>
            <a:ext cx="852604" cy="852604"/>
          </a:xfrm>
          <a:prstGeom prst="rect">
            <a:avLst/>
          </a:prstGeom>
          <a:noFill/>
          <a:ln>
            <a:noFill/>
          </a:ln>
        </p:spPr>
      </p:pic>
      <p:pic>
        <p:nvPicPr>
          <p:cNvPr id="13" name="Grafik 12">
            <a:extLst>
              <a:ext uri="{FF2B5EF4-FFF2-40B4-BE49-F238E27FC236}">
                <a16:creationId xmlns:a16="http://schemas.microsoft.com/office/drawing/2014/main" id="{ECA08429-3124-F244-9551-BB3E2A513F8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22361" y="4173670"/>
            <a:ext cx="2846295" cy="882417"/>
          </a:xfrm>
          <a:prstGeom prst="rect">
            <a:avLst/>
          </a:prstGeom>
          <a:noFill/>
          <a:ln>
            <a:noFill/>
          </a:ln>
        </p:spPr>
      </p:pic>
      <p:pic>
        <p:nvPicPr>
          <p:cNvPr id="14" name="Grafik 13" descr="1">
            <a:extLst>
              <a:ext uri="{FF2B5EF4-FFF2-40B4-BE49-F238E27FC236}">
                <a16:creationId xmlns:a16="http://schemas.microsoft.com/office/drawing/2014/main" id="{061AF93D-E286-0F68-60BD-FD015D0AF5C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22361" y="5357035"/>
            <a:ext cx="4887703" cy="990946"/>
          </a:xfrm>
          <a:prstGeom prst="rect">
            <a:avLst/>
          </a:prstGeom>
          <a:noFill/>
          <a:ln>
            <a:noFill/>
          </a:ln>
        </p:spPr>
      </p:pic>
    </p:spTree>
    <p:extLst>
      <p:ext uri="{BB962C8B-B14F-4D97-AF65-F5344CB8AC3E}">
        <p14:creationId xmlns:p14="http://schemas.microsoft.com/office/powerpoint/2010/main" val="66692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3">
            <a:extLst>
              <a:ext uri="{FF2B5EF4-FFF2-40B4-BE49-F238E27FC236}">
                <a16:creationId xmlns:a16="http://schemas.microsoft.com/office/drawing/2014/main" id="{7E835292-027A-A323-723E-ABB74A4BE94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11" t="2040" b="2810"/>
          <a:stretch>
            <a:fillRect/>
          </a:stretch>
        </p:blipFill>
        <p:spPr bwMode="auto">
          <a:xfrm>
            <a:off x="325721" y="1256233"/>
            <a:ext cx="5290978" cy="4170347"/>
          </a:xfrm>
          <a:prstGeom prst="rect">
            <a:avLst/>
          </a:prstGeom>
          <a:noFill/>
          <a:ln>
            <a:noFill/>
          </a:ln>
          <a:extLst>
            <a:ext uri="{53640926-AAD7-44D8-BBD7-CCE9431645EC}">
              <a14:shadowObscured xmlns:a14="http://schemas.microsoft.com/office/drawing/2010/main"/>
            </a:ext>
          </a:extLst>
        </p:spPr>
      </p:pic>
      <p:pic>
        <p:nvPicPr>
          <p:cNvPr id="3" name="Grafik 2">
            <a:extLst>
              <a:ext uri="{FF2B5EF4-FFF2-40B4-BE49-F238E27FC236}">
                <a16:creationId xmlns:a16="http://schemas.microsoft.com/office/drawing/2014/main" id="{CF61CAA1-4C73-E2C2-9623-69E5D17148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2" b="943"/>
          <a:stretch>
            <a:fillRect/>
          </a:stretch>
        </p:blipFill>
        <p:spPr bwMode="auto">
          <a:xfrm>
            <a:off x="5616699" y="1027639"/>
            <a:ext cx="5271135" cy="4398941"/>
          </a:xfrm>
          <a:prstGeom prst="rect">
            <a:avLst/>
          </a:prstGeom>
          <a:noFill/>
          <a:ln>
            <a:noFill/>
          </a:ln>
          <a:extLst>
            <a:ext uri="{53640926-AAD7-44D8-BBD7-CCE9431645EC}">
              <a14:shadowObscured xmlns:a14="http://schemas.microsoft.com/office/drawing/2010/main"/>
            </a:ext>
          </a:extLst>
        </p:spPr>
      </p:pic>
      <p:sp>
        <p:nvSpPr>
          <p:cNvPr id="4" name="Textfeld 3">
            <a:extLst>
              <a:ext uri="{FF2B5EF4-FFF2-40B4-BE49-F238E27FC236}">
                <a16:creationId xmlns:a16="http://schemas.microsoft.com/office/drawing/2014/main" id="{EF3B2E7D-8E42-7582-8AF3-457B05EA0365}"/>
              </a:ext>
            </a:extLst>
          </p:cNvPr>
          <p:cNvSpPr txBox="1"/>
          <p:nvPr/>
        </p:nvSpPr>
        <p:spPr>
          <a:xfrm>
            <a:off x="1008404" y="435836"/>
            <a:ext cx="3358497" cy="400110"/>
          </a:xfrm>
          <a:prstGeom prst="rect">
            <a:avLst/>
          </a:prstGeom>
          <a:noFill/>
        </p:spPr>
        <p:txBody>
          <a:bodyPr wrap="square" rtlCol="0">
            <a:spAutoFit/>
          </a:bodyPr>
          <a:lstStyle/>
          <a:p>
            <a:r>
              <a:rPr lang="de-CH" sz="2000" dirty="0"/>
              <a:t>Mehrelektronensysteme</a:t>
            </a:r>
          </a:p>
        </p:txBody>
      </p:sp>
    </p:spTree>
    <p:extLst>
      <p:ext uri="{BB962C8B-B14F-4D97-AF65-F5344CB8AC3E}">
        <p14:creationId xmlns:p14="http://schemas.microsoft.com/office/powerpoint/2010/main" val="340007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08FFC-BC29-FBB7-1C86-01847E9B3E39}"/>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CCEE902D-B1C3-3B5D-5F2C-FAE940E450B6}"/>
              </a:ext>
            </a:extLst>
          </p:cNvPr>
          <p:cNvSpPr txBox="1"/>
          <p:nvPr/>
        </p:nvSpPr>
        <p:spPr>
          <a:xfrm>
            <a:off x="988541" y="446214"/>
            <a:ext cx="4193060" cy="369332"/>
          </a:xfrm>
          <a:prstGeom prst="rect">
            <a:avLst/>
          </a:prstGeom>
          <a:noFill/>
        </p:spPr>
        <p:txBody>
          <a:bodyPr wrap="square" rtlCol="0">
            <a:spAutoFit/>
          </a:bodyPr>
          <a:lstStyle/>
          <a:p>
            <a:r>
              <a:rPr lang="de-CH" dirty="0"/>
              <a:t>Die Atombindung im Wasserstoff-Molekül</a:t>
            </a:r>
          </a:p>
        </p:txBody>
      </p:sp>
      <p:pic>
        <p:nvPicPr>
          <p:cNvPr id="5" name="Grafik 4">
            <a:extLst>
              <a:ext uri="{FF2B5EF4-FFF2-40B4-BE49-F238E27FC236}">
                <a16:creationId xmlns:a16="http://schemas.microsoft.com/office/drawing/2014/main" id="{D737D0A2-867D-C9D3-2B19-E11BF21FF50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2117" y="1197745"/>
            <a:ext cx="4761158" cy="1849964"/>
          </a:xfrm>
          <a:prstGeom prst="rect">
            <a:avLst/>
          </a:prstGeom>
          <a:noFill/>
          <a:ln>
            <a:noFill/>
          </a:ln>
        </p:spPr>
      </p:pic>
      <p:pic>
        <p:nvPicPr>
          <p:cNvPr id="6" name="Grafik 5" descr="2">
            <a:extLst>
              <a:ext uri="{FF2B5EF4-FFF2-40B4-BE49-F238E27FC236}">
                <a16:creationId xmlns:a16="http://schemas.microsoft.com/office/drawing/2014/main" id="{E9A81D61-44AB-CD8F-8BAD-2101D77868D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16" y="4193268"/>
            <a:ext cx="3385986" cy="1975978"/>
          </a:xfrm>
          <a:prstGeom prst="rect">
            <a:avLst/>
          </a:prstGeom>
          <a:noFill/>
          <a:ln>
            <a:noFill/>
          </a:ln>
        </p:spPr>
      </p:pic>
      <p:graphicFrame>
        <p:nvGraphicFramePr>
          <p:cNvPr id="12" name="Objekt 11">
            <a:extLst>
              <a:ext uri="{FF2B5EF4-FFF2-40B4-BE49-F238E27FC236}">
                <a16:creationId xmlns:a16="http://schemas.microsoft.com/office/drawing/2014/main" id="{63D61BD6-309F-E7BB-67A6-427472371377}"/>
              </a:ext>
            </a:extLst>
          </p:cNvPr>
          <p:cNvGraphicFramePr>
            <a:graphicFrameLocks noChangeAspect="1"/>
          </p:cNvGraphicFramePr>
          <p:nvPr>
            <p:extLst>
              <p:ext uri="{D42A27DB-BD31-4B8C-83A1-F6EECF244321}">
                <p14:modId xmlns:p14="http://schemas.microsoft.com/office/powerpoint/2010/main" val="1820528881"/>
              </p:ext>
            </p:extLst>
          </p:nvPr>
        </p:nvGraphicFramePr>
        <p:xfrm>
          <a:off x="1028700" y="3422650"/>
          <a:ext cx="5122863" cy="712788"/>
        </p:xfrm>
        <a:graphic>
          <a:graphicData uri="http://schemas.openxmlformats.org/presentationml/2006/ole">
            <mc:AlternateContent xmlns:mc="http://schemas.openxmlformats.org/markup-compatibility/2006">
              <mc:Choice xmlns:v="urn:schemas-microsoft-com:vml" Requires="v">
                <p:oleObj name="Equation" r:id="rId4" imgW="3098520" imgH="431640" progId="Equation.DSMT4">
                  <p:embed/>
                </p:oleObj>
              </mc:Choice>
              <mc:Fallback>
                <p:oleObj name="Equation" r:id="rId4" imgW="3098520" imgH="431640" progId="Equation.DSMT4">
                  <p:embed/>
                  <p:pic>
                    <p:nvPicPr>
                      <p:cNvPr id="0" name=""/>
                      <p:cNvPicPr/>
                      <p:nvPr/>
                    </p:nvPicPr>
                    <p:blipFill>
                      <a:blip r:embed="rId5"/>
                      <a:stretch>
                        <a:fillRect/>
                      </a:stretch>
                    </p:blipFill>
                    <p:spPr>
                      <a:xfrm>
                        <a:off x="1028700" y="3422650"/>
                        <a:ext cx="5122863" cy="712788"/>
                      </a:xfrm>
                      <a:prstGeom prst="rect">
                        <a:avLst/>
                      </a:prstGeom>
                    </p:spPr>
                  </p:pic>
                </p:oleObj>
              </mc:Fallback>
            </mc:AlternateContent>
          </a:graphicData>
        </a:graphic>
      </p:graphicFrame>
      <p:pic>
        <p:nvPicPr>
          <p:cNvPr id="13" name="Grafik 12" descr="2">
            <a:extLst>
              <a:ext uri="{FF2B5EF4-FFF2-40B4-BE49-F238E27FC236}">
                <a16:creationId xmlns:a16="http://schemas.microsoft.com/office/drawing/2014/main" id="{01EC4419-3349-DD20-DD9A-157E33A8E68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84430" y="4603622"/>
            <a:ext cx="1824748" cy="1814161"/>
          </a:xfrm>
          <a:prstGeom prst="rect">
            <a:avLst/>
          </a:prstGeom>
          <a:noFill/>
          <a:ln>
            <a:noFill/>
          </a:ln>
        </p:spPr>
      </p:pic>
      <p:pic>
        <p:nvPicPr>
          <p:cNvPr id="14" name="Grafik 13">
            <a:extLst>
              <a:ext uri="{FF2B5EF4-FFF2-40B4-BE49-F238E27FC236}">
                <a16:creationId xmlns:a16="http://schemas.microsoft.com/office/drawing/2014/main" id="{A033BE18-A550-CD20-BF26-08189B22CE9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17722" y="213624"/>
            <a:ext cx="4497302" cy="2137509"/>
          </a:xfrm>
          <a:prstGeom prst="rect">
            <a:avLst/>
          </a:prstGeom>
          <a:noFill/>
          <a:ln>
            <a:noFill/>
          </a:ln>
        </p:spPr>
      </p:pic>
      <p:pic>
        <p:nvPicPr>
          <p:cNvPr id="15" name="Grafik 14" descr="2">
            <a:extLst>
              <a:ext uri="{FF2B5EF4-FFF2-40B4-BE49-F238E27FC236}">
                <a16:creationId xmlns:a16="http://schemas.microsoft.com/office/drawing/2014/main" id="{8C3E77CF-9F80-C0DB-CAED-1F9CA6AEAABD}"/>
              </a:ext>
            </a:extLst>
          </p:cNvPr>
          <p:cNvPicPr>
            <a:picLocks noChangeAspect="1"/>
          </p:cNvPicPr>
          <p:nvPr/>
        </p:nvPicPr>
        <p:blipFill rotWithShape="1">
          <a:blip r:embed="rId8">
            <a:extLst>
              <a:ext uri="{28A0092B-C50C-407E-A947-70E740481C1C}">
                <a14:useLocalDpi xmlns:a14="http://schemas.microsoft.com/office/drawing/2010/main" val="0"/>
              </a:ext>
            </a:extLst>
          </a:blip>
          <a:srcRect l="5729" t="2663" r="3601" b="13433"/>
          <a:stretch>
            <a:fillRect/>
          </a:stretch>
        </p:blipFill>
        <p:spPr bwMode="auto">
          <a:xfrm>
            <a:off x="6625871" y="2351133"/>
            <a:ext cx="3240405" cy="1842135"/>
          </a:xfrm>
          <a:prstGeom prst="rect">
            <a:avLst/>
          </a:prstGeom>
          <a:noFill/>
          <a:ln>
            <a:noFill/>
          </a:ln>
          <a:extLst>
            <a:ext uri="{53640926-AAD7-44D8-BBD7-CCE9431645EC}">
              <a14:shadowObscured xmlns:a14="http://schemas.microsoft.com/office/drawing/2010/main"/>
            </a:ext>
          </a:extLst>
        </p:spPr>
      </p:pic>
      <p:pic>
        <p:nvPicPr>
          <p:cNvPr id="16" name="Grafik 15" descr="2">
            <a:extLst>
              <a:ext uri="{FF2B5EF4-FFF2-40B4-BE49-F238E27FC236}">
                <a16:creationId xmlns:a16="http://schemas.microsoft.com/office/drawing/2014/main" id="{6AC4E3BB-7FEF-46C9-5FE8-08F3BA4CDF05}"/>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63395" y="4506868"/>
            <a:ext cx="3125470" cy="2224405"/>
          </a:xfrm>
          <a:prstGeom prst="rect">
            <a:avLst/>
          </a:prstGeom>
          <a:noFill/>
          <a:ln>
            <a:noFill/>
          </a:ln>
        </p:spPr>
      </p:pic>
    </p:spTree>
    <p:extLst>
      <p:ext uri="{BB962C8B-B14F-4D97-AF65-F5344CB8AC3E}">
        <p14:creationId xmlns:p14="http://schemas.microsoft.com/office/powerpoint/2010/main" val="398892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0FE30-4CA9-9CF1-204B-FFC9432BC6F3}"/>
            </a:ext>
          </a:extLst>
        </p:cNvPr>
        <p:cNvGrpSpPr/>
        <p:nvPr/>
      </p:nvGrpSpPr>
      <p:grpSpPr>
        <a:xfrm>
          <a:off x="0" y="0"/>
          <a:ext cx="0" cy="0"/>
          <a:chOff x="0" y="0"/>
          <a:chExt cx="0" cy="0"/>
        </a:xfrm>
      </p:grpSpPr>
      <p:pic>
        <p:nvPicPr>
          <p:cNvPr id="16" name="Grafik 15">
            <a:extLst>
              <a:ext uri="{FF2B5EF4-FFF2-40B4-BE49-F238E27FC236}">
                <a16:creationId xmlns:a16="http://schemas.microsoft.com/office/drawing/2014/main" id="{E6EB0B1F-E482-D255-968F-A6428AD4E1F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7785" y="4060213"/>
            <a:ext cx="1975969" cy="1766583"/>
          </a:xfrm>
          <a:prstGeom prst="rect">
            <a:avLst/>
          </a:prstGeom>
          <a:noFill/>
          <a:ln>
            <a:noFill/>
          </a:ln>
        </p:spPr>
      </p:pic>
      <p:pic>
        <p:nvPicPr>
          <p:cNvPr id="4" name="Grafik 3" descr="3">
            <a:extLst>
              <a:ext uri="{FF2B5EF4-FFF2-40B4-BE49-F238E27FC236}">
                <a16:creationId xmlns:a16="http://schemas.microsoft.com/office/drawing/2014/main" id="{EE3037CA-6DC9-33AA-5A5D-6BAF6610DA1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307" y="1279657"/>
            <a:ext cx="1530161" cy="747424"/>
          </a:xfrm>
          <a:prstGeom prst="rect">
            <a:avLst/>
          </a:prstGeom>
          <a:noFill/>
          <a:ln>
            <a:noFill/>
          </a:ln>
        </p:spPr>
      </p:pic>
      <p:pic>
        <p:nvPicPr>
          <p:cNvPr id="5" name="Grafik 4" descr="3">
            <a:extLst>
              <a:ext uri="{FF2B5EF4-FFF2-40B4-BE49-F238E27FC236}">
                <a16:creationId xmlns:a16="http://schemas.microsoft.com/office/drawing/2014/main" id="{F8BAD6E0-B916-1395-7BC7-2BDAFACC5D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3327" y="1206885"/>
            <a:ext cx="2092780" cy="871148"/>
          </a:xfrm>
          <a:prstGeom prst="rect">
            <a:avLst/>
          </a:prstGeom>
          <a:noFill/>
          <a:ln>
            <a:noFill/>
          </a:ln>
        </p:spPr>
      </p:pic>
      <p:pic>
        <p:nvPicPr>
          <p:cNvPr id="6" name="Grafik 5" descr="3">
            <a:extLst>
              <a:ext uri="{FF2B5EF4-FFF2-40B4-BE49-F238E27FC236}">
                <a16:creationId xmlns:a16="http://schemas.microsoft.com/office/drawing/2014/main" id="{476DF77B-7D70-4C9D-7210-45F15A20CB2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4967" y="1230940"/>
            <a:ext cx="1552000" cy="839539"/>
          </a:xfrm>
          <a:prstGeom prst="rect">
            <a:avLst/>
          </a:prstGeom>
          <a:noFill/>
          <a:ln>
            <a:noFill/>
          </a:ln>
        </p:spPr>
      </p:pic>
      <p:pic>
        <p:nvPicPr>
          <p:cNvPr id="7" name="Grafik 6" descr="3">
            <a:extLst>
              <a:ext uri="{FF2B5EF4-FFF2-40B4-BE49-F238E27FC236}">
                <a16:creationId xmlns:a16="http://schemas.microsoft.com/office/drawing/2014/main" id="{356C5DAF-9784-76E0-A63C-8165EB4519B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10369" y="1248652"/>
            <a:ext cx="1829855" cy="829381"/>
          </a:xfrm>
          <a:prstGeom prst="rect">
            <a:avLst/>
          </a:prstGeom>
          <a:noFill/>
          <a:ln>
            <a:noFill/>
          </a:ln>
        </p:spPr>
      </p:pic>
      <p:pic>
        <p:nvPicPr>
          <p:cNvPr id="8" name="Grafik 7" descr="3">
            <a:extLst>
              <a:ext uri="{FF2B5EF4-FFF2-40B4-BE49-F238E27FC236}">
                <a16:creationId xmlns:a16="http://schemas.microsoft.com/office/drawing/2014/main" id="{AC0E01E8-7A8C-98A6-365C-94B2FB52567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38093" y="1286971"/>
            <a:ext cx="1910054" cy="752742"/>
          </a:xfrm>
          <a:prstGeom prst="rect">
            <a:avLst/>
          </a:prstGeom>
          <a:noFill/>
          <a:ln>
            <a:noFill/>
          </a:ln>
        </p:spPr>
      </p:pic>
      <p:sp>
        <p:nvSpPr>
          <p:cNvPr id="9" name="Textfeld 8">
            <a:extLst>
              <a:ext uri="{FF2B5EF4-FFF2-40B4-BE49-F238E27FC236}">
                <a16:creationId xmlns:a16="http://schemas.microsoft.com/office/drawing/2014/main" id="{3CCC8625-A728-54BF-89D7-B5DC94AA08D3}"/>
              </a:ext>
            </a:extLst>
          </p:cNvPr>
          <p:cNvSpPr txBox="1"/>
          <p:nvPr/>
        </p:nvSpPr>
        <p:spPr>
          <a:xfrm>
            <a:off x="972062" y="461315"/>
            <a:ext cx="6372961" cy="400110"/>
          </a:xfrm>
          <a:prstGeom prst="rect">
            <a:avLst/>
          </a:prstGeom>
          <a:noFill/>
        </p:spPr>
        <p:txBody>
          <a:bodyPr wrap="square" rtlCol="0">
            <a:spAutoFit/>
          </a:bodyPr>
          <a:lstStyle/>
          <a:p>
            <a:r>
              <a:rPr lang="de-CH" sz="2000" dirty="0"/>
              <a:t>Bildung von Elektronenpaarbindungen</a:t>
            </a:r>
          </a:p>
        </p:txBody>
      </p:sp>
      <p:pic>
        <p:nvPicPr>
          <p:cNvPr id="10" name="Grafik 9" descr="3">
            <a:extLst>
              <a:ext uri="{FF2B5EF4-FFF2-40B4-BE49-F238E27FC236}">
                <a16:creationId xmlns:a16="http://schemas.microsoft.com/office/drawing/2014/main" id="{CB4DA759-9F17-FE89-52E4-A7DD40048DF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9082" y="2418836"/>
            <a:ext cx="1889323" cy="1296872"/>
          </a:xfrm>
          <a:prstGeom prst="rect">
            <a:avLst/>
          </a:prstGeom>
          <a:noFill/>
          <a:ln>
            <a:noFill/>
          </a:ln>
        </p:spPr>
      </p:pic>
      <p:pic>
        <p:nvPicPr>
          <p:cNvPr id="11" name="Grafik 10" descr="3">
            <a:extLst>
              <a:ext uri="{FF2B5EF4-FFF2-40B4-BE49-F238E27FC236}">
                <a16:creationId xmlns:a16="http://schemas.microsoft.com/office/drawing/2014/main" id="{82F115A6-E1C4-BC49-24D5-B25DF316569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18345" y="2403458"/>
            <a:ext cx="2026645" cy="1396151"/>
          </a:xfrm>
          <a:prstGeom prst="rect">
            <a:avLst/>
          </a:prstGeom>
          <a:noFill/>
          <a:ln>
            <a:noFill/>
          </a:ln>
        </p:spPr>
      </p:pic>
      <p:pic>
        <p:nvPicPr>
          <p:cNvPr id="12" name="Grafik 11">
            <a:extLst>
              <a:ext uri="{FF2B5EF4-FFF2-40B4-BE49-F238E27FC236}">
                <a16:creationId xmlns:a16="http://schemas.microsoft.com/office/drawing/2014/main" id="{40076EB6-D2D6-AFFB-0C21-00BE61318B4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76747" y="2346354"/>
            <a:ext cx="2026645" cy="1749949"/>
          </a:xfrm>
          <a:prstGeom prst="rect">
            <a:avLst/>
          </a:prstGeom>
          <a:noFill/>
          <a:ln>
            <a:noFill/>
          </a:ln>
        </p:spPr>
      </p:pic>
      <p:pic>
        <p:nvPicPr>
          <p:cNvPr id="13" name="Grafik 12">
            <a:extLst>
              <a:ext uri="{FF2B5EF4-FFF2-40B4-BE49-F238E27FC236}">
                <a16:creationId xmlns:a16="http://schemas.microsoft.com/office/drawing/2014/main" id="{E4ED51CE-B537-AF3B-31DD-3837A09A32D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45023" y="2456092"/>
            <a:ext cx="1834260" cy="1604121"/>
          </a:xfrm>
          <a:prstGeom prst="rect">
            <a:avLst/>
          </a:prstGeom>
          <a:noFill/>
          <a:ln>
            <a:noFill/>
          </a:ln>
        </p:spPr>
      </p:pic>
      <p:pic>
        <p:nvPicPr>
          <p:cNvPr id="14" name="Grafik 13">
            <a:extLst>
              <a:ext uri="{FF2B5EF4-FFF2-40B4-BE49-F238E27FC236}">
                <a16:creationId xmlns:a16="http://schemas.microsoft.com/office/drawing/2014/main" id="{5147C846-66C0-A353-8919-4420848F4815}"/>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753358" y="2412320"/>
            <a:ext cx="2007455" cy="1739447"/>
          </a:xfrm>
          <a:prstGeom prst="rect">
            <a:avLst/>
          </a:prstGeom>
          <a:noFill/>
          <a:ln>
            <a:noFill/>
          </a:ln>
        </p:spPr>
      </p:pic>
      <p:pic>
        <p:nvPicPr>
          <p:cNvPr id="15" name="Grafik 14">
            <a:extLst>
              <a:ext uri="{FF2B5EF4-FFF2-40B4-BE49-F238E27FC236}">
                <a16:creationId xmlns:a16="http://schemas.microsoft.com/office/drawing/2014/main" id="{C03BB633-36D7-2188-A459-240CF265C1E0}"/>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4038" y="4102073"/>
            <a:ext cx="2053884" cy="1766582"/>
          </a:xfrm>
          <a:prstGeom prst="rect">
            <a:avLst/>
          </a:prstGeom>
          <a:noFill/>
          <a:ln>
            <a:noFill/>
          </a:ln>
        </p:spPr>
      </p:pic>
      <p:pic>
        <p:nvPicPr>
          <p:cNvPr id="17" name="Grafik 16">
            <a:extLst>
              <a:ext uri="{FF2B5EF4-FFF2-40B4-BE49-F238E27FC236}">
                <a16:creationId xmlns:a16="http://schemas.microsoft.com/office/drawing/2014/main" id="{E8172499-6D5E-CA8E-3DF8-95BF31710F2B}"/>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198093" y="4096303"/>
            <a:ext cx="1967998" cy="1739446"/>
          </a:xfrm>
          <a:prstGeom prst="rect">
            <a:avLst/>
          </a:prstGeom>
          <a:noFill/>
          <a:ln>
            <a:noFill/>
          </a:ln>
        </p:spPr>
      </p:pic>
      <p:pic>
        <p:nvPicPr>
          <p:cNvPr id="18" name="Grafik 17">
            <a:extLst>
              <a:ext uri="{FF2B5EF4-FFF2-40B4-BE49-F238E27FC236}">
                <a16:creationId xmlns:a16="http://schemas.microsoft.com/office/drawing/2014/main" id="{410FDF15-8C71-468C-C115-CFC4799B7757}"/>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92604" y="4104088"/>
            <a:ext cx="1910054" cy="1688143"/>
          </a:xfrm>
          <a:prstGeom prst="rect">
            <a:avLst/>
          </a:prstGeom>
          <a:noFill/>
          <a:ln>
            <a:noFill/>
          </a:ln>
        </p:spPr>
      </p:pic>
      <p:pic>
        <p:nvPicPr>
          <p:cNvPr id="19" name="Grafik 18">
            <a:extLst>
              <a:ext uri="{FF2B5EF4-FFF2-40B4-BE49-F238E27FC236}">
                <a16:creationId xmlns:a16="http://schemas.microsoft.com/office/drawing/2014/main" id="{BD1A0739-A3DB-C66C-5F24-0BF0224D3A94}"/>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825910" y="4175905"/>
            <a:ext cx="2004777" cy="1739447"/>
          </a:xfrm>
          <a:prstGeom prst="rect">
            <a:avLst/>
          </a:prstGeom>
          <a:noFill/>
          <a:ln>
            <a:noFill/>
          </a:ln>
        </p:spPr>
      </p:pic>
      <p:graphicFrame>
        <p:nvGraphicFramePr>
          <p:cNvPr id="21" name="Objekt 20">
            <a:extLst>
              <a:ext uri="{FF2B5EF4-FFF2-40B4-BE49-F238E27FC236}">
                <a16:creationId xmlns:a16="http://schemas.microsoft.com/office/drawing/2014/main" id="{2FAC88FD-6ED9-5FC6-ED2C-93F5D7046EDE}"/>
              </a:ext>
            </a:extLst>
          </p:cNvPr>
          <p:cNvGraphicFramePr>
            <a:graphicFrameLocks noChangeAspect="1"/>
          </p:cNvGraphicFramePr>
          <p:nvPr>
            <p:extLst>
              <p:ext uri="{D42A27DB-BD31-4B8C-83A1-F6EECF244321}">
                <p14:modId xmlns:p14="http://schemas.microsoft.com/office/powerpoint/2010/main" val="227654504"/>
              </p:ext>
            </p:extLst>
          </p:nvPr>
        </p:nvGraphicFramePr>
        <p:xfrm>
          <a:off x="1230782" y="2219288"/>
          <a:ext cx="367359" cy="332036"/>
        </p:xfrm>
        <a:graphic>
          <a:graphicData uri="http://schemas.openxmlformats.org/presentationml/2006/ole">
            <mc:AlternateContent xmlns:mc="http://schemas.openxmlformats.org/markup-compatibility/2006">
              <mc:Choice xmlns:v="urn:schemas-microsoft-com:vml" Requires="v">
                <p:oleObj name="Equation" r:id="rId17" imgW="248421" imgH="224014" progId="Equation.DSMT4">
                  <p:embed/>
                </p:oleObj>
              </mc:Choice>
              <mc:Fallback>
                <p:oleObj name="Equation" r:id="rId17" imgW="248421" imgH="224014" progId="Equation.DSMT4">
                  <p:embed/>
                  <p:pic>
                    <p:nvPicPr>
                      <p:cNvPr id="0" name=""/>
                      <p:cNvPicPr/>
                      <p:nvPr/>
                    </p:nvPicPr>
                    <p:blipFill>
                      <a:blip r:embed="rId18"/>
                      <a:stretch>
                        <a:fillRect/>
                      </a:stretch>
                    </p:blipFill>
                    <p:spPr>
                      <a:xfrm>
                        <a:off x="1230782" y="2219288"/>
                        <a:ext cx="367359" cy="332036"/>
                      </a:xfrm>
                      <a:prstGeom prst="rect">
                        <a:avLst/>
                      </a:prstGeom>
                    </p:spPr>
                  </p:pic>
                </p:oleObj>
              </mc:Fallback>
            </mc:AlternateContent>
          </a:graphicData>
        </a:graphic>
      </p:graphicFrame>
      <p:graphicFrame>
        <p:nvGraphicFramePr>
          <p:cNvPr id="22" name="Objekt 21">
            <a:extLst>
              <a:ext uri="{FF2B5EF4-FFF2-40B4-BE49-F238E27FC236}">
                <a16:creationId xmlns:a16="http://schemas.microsoft.com/office/drawing/2014/main" id="{D45CDD5F-8D37-BFE8-37E4-8162894AB264}"/>
              </a:ext>
            </a:extLst>
          </p:cNvPr>
          <p:cNvGraphicFramePr>
            <a:graphicFrameLocks noChangeAspect="1"/>
          </p:cNvGraphicFramePr>
          <p:nvPr>
            <p:extLst>
              <p:ext uri="{D42A27DB-BD31-4B8C-83A1-F6EECF244321}">
                <p14:modId xmlns:p14="http://schemas.microsoft.com/office/powerpoint/2010/main" val="976683498"/>
              </p:ext>
            </p:extLst>
          </p:nvPr>
        </p:nvGraphicFramePr>
        <p:xfrm>
          <a:off x="3747295" y="2213716"/>
          <a:ext cx="367359" cy="301148"/>
        </p:xfrm>
        <a:graphic>
          <a:graphicData uri="http://schemas.openxmlformats.org/presentationml/2006/ole">
            <mc:AlternateContent xmlns:mc="http://schemas.openxmlformats.org/markup-compatibility/2006">
              <mc:Choice xmlns:v="urn:schemas-microsoft-com:vml" Requires="v">
                <p:oleObj name="Equation" r:id="rId19" imgW="273439" imgH="224014" progId="Equation.DSMT4">
                  <p:embed/>
                </p:oleObj>
              </mc:Choice>
              <mc:Fallback>
                <p:oleObj name="Equation" r:id="rId19" imgW="273439" imgH="224014" progId="Equation.DSMT4">
                  <p:embed/>
                  <p:pic>
                    <p:nvPicPr>
                      <p:cNvPr id="0" name=""/>
                      <p:cNvPicPr/>
                      <p:nvPr/>
                    </p:nvPicPr>
                    <p:blipFill>
                      <a:blip r:embed="rId20"/>
                      <a:stretch>
                        <a:fillRect/>
                      </a:stretch>
                    </p:blipFill>
                    <p:spPr>
                      <a:xfrm>
                        <a:off x="3747295" y="2213716"/>
                        <a:ext cx="367359" cy="301148"/>
                      </a:xfrm>
                      <a:prstGeom prst="rect">
                        <a:avLst/>
                      </a:prstGeom>
                    </p:spPr>
                  </p:pic>
                </p:oleObj>
              </mc:Fallback>
            </mc:AlternateContent>
          </a:graphicData>
        </a:graphic>
      </p:graphicFrame>
      <p:graphicFrame>
        <p:nvGraphicFramePr>
          <p:cNvPr id="23" name="Objekt 22">
            <a:extLst>
              <a:ext uri="{FF2B5EF4-FFF2-40B4-BE49-F238E27FC236}">
                <a16:creationId xmlns:a16="http://schemas.microsoft.com/office/drawing/2014/main" id="{B7820D07-E989-017F-CDE9-96A634025CBD}"/>
              </a:ext>
            </a:extLst>
          </p:cNvPr>
          <p:cNvGraphicFramePr>
            <a:graphicFrameLocks noChangeAspect="1"/>
          </p:cNvGraphicFramePr>
          <p:nvPr>
            <p:extLst>
              <p:ext uri="{D42A27DB-BD31-4B8C-83A1-F6EECF244321}">
                <p14:modId xmlns:p14="http://schemas.microsoft.com/office/powerpoint/2010/main" val="1124067375"/>
              </p:ext>
            </p:extLst>
          </p:nvPr>
        </p:nvGraphicFramePr>
        <p:xfrm>
          <a:off x="6132012" y="2104806"/>
          <a:ext cx="277026" cy="293689"/>
        </p:xfrm>
        <a:graphic>
          <a:graphicData uri="http://schemas.openxmlformats.org/presentationml/2006/ole">
            <mc:AlternateContent xmlns:mc="http://schemas.openxmlformats.org/markup-compatibility/2006">
              <mc:Choice xmlns:v="urn:schemas-microsoft-com:vml" Requires="v">
                <p:oleObj name="Equation" r:id="rId21" imgW="211070" imgH="224014" progId="Equation.DSMT4">
                  <p:embed/>
                </p:oleObj>
              </mc:Choice>
              <mc:Fallback>
                <p:oleObj name="Equation" r:id="rId21" imgW="211070" imgH="224014" progId="Equation.DSMT4">
                  <p:embed/>
                  <p:pic>
                    <p:nvPicPr>
                      <p:cNvPr id="0" name=""/>
                      <p:cNvPicPr/>
                      <p:nvPr/>
                    </p:nvPicPr>
                    <p:blipFill>
                      <a:blip r:embed="rId22"/>
                      <a:stretch>
                        <a:fillRect/>
                      </a:stretch>
                    </p:blipFill>
                    <p:spPr>
                      <a:xfrm>
                        <a:off x="6132012" y="2104806"/>
                        <a:ext cx="277026" cy="293689"/>
                      </a:xfrm>
                      <a:prstGeom prst="rect">
                        <a:avLst/>
                      </a:prstGeom>
                    </p:spPr>
                  </p:pic>
                </p:oleObj>
              </mc:Fallback>
            </mc:AlternateContent>
          </a:graphicData>
        </a:graphic>
      </p:graphicFrame>
      <p:graphicFrame>
        <p:nvGraphicFramePr>
          <p:cNvPr id="24" name="Objekt 23">
            <a:extLst>
              <a:ext uri="{FF2B5EF4-FFF2-40B4-BE49-F238E27FC236}">
                <a16:creationId xmlns:a16="http://schemas.microsoft.com/office/drawing/2014/main" id="{A86182D5-5AB7-10E9-5F8B-0623A0C34863}"/>
              </a:ext>
            </a:extLst>
          </p:cNvPr>
          <p:cNvGraphicFramePr>
            <a:graphicFrameLocks noChangeAspect="1"/>
          </p:cNvGraphicFramePr>
          <p:nvPr>
            <p:extLst>
              <p:ext uri="{D42A27DB-BD31-4B8C-83A1-F6EECF244321}">
                <p14:modId xmlns:p14="http://schemas.microsoft.com/office/powerpoint/2010/main" val="4058905352"/>
              </p:ext>
            </p:extLst>
          </p:nvPr>
        </p:nvGraphicFramePr>
        <p:xfrm>
          <a:off x="8225297" y="2066871"/>
          <a:ext cx="277026" cy="293689"/>
        </p:xfrm>
        <a:graphic>
          <a:graphicData uri="http://schemas.openxmlformats.org/presentationml/2006/ole">
            <mc:AlternateContent xmlns:mc="http://schemas.openxmlformats.org/markup-compatibility/2006">
              <mc:Choice xmlns:v="urn:schemas-microsoft-com:vml" Requires="v">
                <p:oleObj name="Equation" r:id="rId23" imgW="211070" imgH="224014" progId="Equation.DSMT4">
                  <p:embed/>
                </p:oleObj>
              </mc:Choice>
              <mc:Fallback>
                <p:oleObj name="Equation" r:id="rId23" imgW="211070" imgH="224014" progId="Equation.DSMT4">
                  <p:embed/>
                  <p:pic>
                    <p:nvPicPr>
                      <p:cNvPr id="0" name=""/>
                      <p:cNvPicPr/>
                      <p:nvPr/>
                    </p:nvPicPr>
                    <p:blipFill>
                      <a:blip r:embed="rId24"/>
                      <a:stretch>
                        <a:fillRect/>
                      </a:stretch>
                    </p:blipFill>
                    <p:spPr>
                      <a:xfrm>
                        <a:off x="8225297" y="2066871"/>
                        <a:ext cx="277026" cy="293689"/>
                      </a:xfrm>
                      <a:prstGeom prst="rect">
                        <a:avLst/>
                      </a:prstGeom>
                    </p:spPr>
                  </p:pic>
                </p:oleObj>
              </mc:Fallback>
            </mc:AlternateContent>
          </a:graphicData>
        </a:graphic>
      </p:graphicFrame>
      <p:graphicFrame>
        <p:nvGraphicFramePr>
          <p:cNvPr id="25" name="Objekt 24">
            <a:extLst>
              <a:ext uri="{FF2B5EF4-FFF2-40B4-BE49-F238E27FC236}">
                <a16:creationId xmlns:a16="http://schemas.microsoft.com/office/drawing/2014/main" id="{1CDF4250-2957-F5B2-65BC-EA9286F6F9F7}"/>
              </a:ext>
            </a:extLst>
          </p:cNvPr>
          <p:cNvGraphicFramePr>
            <a:graphicFrameLocks noChangeAspect="1"/>
          </p:cNvGraphicFramePr>
          <p:nvPr>
            <p:extLst>
              <p:ext uri="{D42A27DB-BD31-4B8C-83A1-F6EECF244321}">
                <p14:modId xmlns:p14="http://schemas.microsoft.com/office/powerpoint/2010/main" val="2275756395"/>
              </p:ext>
            </p:extLst>
          </p:nvPr>
        </p:nvGraphicFramePr>
        <p:xfrm>
          <a:off x="10744996" y="2066870"/>
          <a:ext cx="293689" cy="293689"/>
        </p:xfrm>
        <a:graphic>
          <a:graphicData uri="http://schemas.openxmlformats.org/presentationml/2006/ole">
            <mc:AlternateContent xmlns:mc="http://schemas.openxmlformats.org/markup-compatibility/2006">
              <mc:Choice xmlns:v="urn:schemas-microsoft-com:vml" Requires="v">
                <p:oleObj name="Equation" r:id="rId25" imgW="223755" imgH="224014" progId="Equation.DSMT4">
                  <p:embed/>
                </p:oleObj>
              </mc:Choice>
              <mc:Fallback>
                <p:oleObj name="Equation" r:id="rId25" imgW="223755" imgH="224014" progId="Equation.DSMT4">
                  <p:embed/>
                  <p:pic>
                    <p:nvPicPr>
                      <p:cNvPr id="0" name=""/>
                      <p:cNvPicPr/>
                      <p:nvPr/>
                    </p:nvPicPr>
                    <p:blipFill>
                      <a:blip r:embed="rId26"/>
                      <a:stretch>
                        <a:fillRect/>
                      </a:stretch>
                    </p:blipFill>
                    <p:spPr>
                      <a:xfrm>
                        <a:off x="10744996" y="2066870"/>
                        <a:ext cx="293689" cy="293689"/>
                      </a:xfrm>
                      <a:prstGeom prst="rect">
                        <a:avLst/>
                      </a:prstGeom>
                    </p:spPr>
                  </p:pic>
                </p:oleObj>
              </mc:Fallback>
            </mc:AlternateContent>
          </a:graphicData>
        </a:graphic>
      </p:graphicFrame>
      <p:graphicFrame>
        <p:nvGraphicFramePr>
          <p:cNvPr id="26" name="Objekt 25">
            <a:extLst>
              <a:ext uri="{FF2B5EF4-FFF2-40B4-BE49-F238E27FC236}">
                <a16:creationId xmlns:a16="http://schemas.microsoft.com/office/drawing/2014/main" id="{641B074B-B393-0400-56DD-1397FC682036}"/>
              </a:ext>
            </a:extLst>
          </p:cNvPr>
          <p:cNvGraphicFramePr>
            <a:graphicFrameLocks noChangeAspect="1"/>
          </p:cNvGraphicFramePr>
          <p:nvPr>
            <p:extLst>
              <p:ext uri="{D42A27DB-BD31-4B8C-83A1-F6EECF244321}">
                <p14:modId xmlns:p14="http://schemas.microsoft.com/office/powerpoint/2010/main" val="1716226455"/>
              </p:ext>
            </p:extLst>
          </p:nvPr>
        </p:nvGraphicFramePr>
        <p:xfrm>
          <a:off x="1196027" y="5987829"/>
          <a:ext cx="317161" cy="336238"/>
        </p:xfrm>
        <a:graphic>
          <a:graphicData uri="http://schemas.openxmlformats.org/presentationml/2006/ole">
            <mc:AlternateContent xmlns:mc="http://schemas.openxmlformats.org/markup-compatibility/2006">
              <mc:Choice xmlns:v="urn:schemas-microsoft-com:vml" Requires="v">
                <p:oleObj name="Equation" r:id="rId27" imgW="211070" imgH="224014" progId="Equation.DSMT4">
                  <p:embed/>
                </p:oleObj>
              </mc:Choice>
              <mc:Fallback>
                <p:oleObj name="Equation" r:id="rId27" imgW="211070" imgH="224014" progId="Equation.DSMT4">
                  <p:embed/>
                  <p:pic>
                    <p:nvPicPr>
                      <p:cNvPr id="0" name=""/>
                      <p:cNvPicPr/>
                      <p:nvPr/>
                    </p:nvPicPr>
                    <p:blipFill>
                      <a:blip r:embed="rId28"/>
                      <a:stretch>
                        <a:fillRect/>
                      </a:stretch>
                    </p:blipFill>
                    <p:spPr>
                      <a:xfrm>
                        <a:off x="1196027" y="5987829"/>
                        <a:ext cx="317161" cy="336238"/>
                      </a:xfrm>
                      <a:prstGeom prst="rect">
                        <a:avLst/>
                      </a:prstGeom>
                    </p:spPr>
                  </p:pic>
                </p:oleObj>
              </mc:Fallback>
            </mc:AlternateContent>
          </a:graphicData>
        </a:graphic>
      </p:graphicFrame>
      <p:graphicFrame>
        <p:nvGraphicFramePr>
          <p:cNvPr id="27" name="Objekt 26">
            <a:extLst>
              <a:ext uri="{FF2B5EF4-FFF2-40B4-BE49-F238E27FC236}">
                <a16:creationId xmlns:a16="http://schemas.microsoft.com/office/drawing/2014/main" id="{D7828BA3-350C-D19A-3568-B35CEAFBE72D}"/>
              </a:ext>
            </a:extLst>
          </p:cNvPr>
          <p:cNvGraphicFramePr>
            <a:graphicFrameLocks noChangeAspect="1"/>
          </p:cNvGraphicFramePr>
          <p:nvPr>
            <p:extLst>
              <p:ext uri="{D42A27DB-BD31-4B8C-83A1-F6EECF244321}">
                <p14:modId xmlns:p14="http://schemas.microsoft.com/office/powerpoint/2010/main" val="217454988"/>
              </p:ext>
            </p:extLst>
          </p:nvPr>
        </p:nvGraphicFramePr>
        <p:xfrm>
          <a:off x="3646657" y="5979580"/>
          <a:ext cx="309563" cy="344487"/>
        </p:xfrm>
        <a:graphic>
          <a:graphicData uri="http://schemas.openxmlformats.org/presentationml/2006/ole">
            <mc:AlternateContent xmlns:mc="http://schemas.openxmlformats.org/markup-compatibility/2006">
              <mc:Choice xmlns:v="urn:schemas-microsoft-com:vml" Requires="v">
                <p:oleObj name="Equation" r:id="rId29" imgW="177480" imgH="228600" progId="Equation.DSMT4">
                  <p:embed/>
                </p:oleObj>
              </mc:Choice>
              <mc:Fallback>
                <p:oleObj name="Equation" r:id="rId29" imgW="177480" imgH="228600" progId="Equation.DSMT4">
                  <p:embed/>
                  <p:pic>
                    <p:nvPicPr>
                      <p:cNvPr id="0" name=""/>
                      <p:cNvPicPr/>
                      <p:nvPr/>
                    </p:nvPicPr>
                    <p:blipFill>
                      <a:blip r:embed="rId30"/>
                      <a:stretch>
                        <a:fillRect/>
                      </a:stretch>
                    </p:blipFill>
                    <p:spPr>
                      <a:xfrm>
                        <a:off x="3646657" y="5979580"/>
                        <a:ext cx="309563" cy="344487"/>
                      </a:xfrm>
                      <a:prstGeom prst="rect">
                        <a:avLst/>
                      </a:prstGeom>
                    </p:spPr>
                  </p:pic>
                </p:oleObj>
              </mc:Fallback>
            </mc:AlternateContent>
          </a:graphicData>
        </a:graphic>
      </p:graphicFrame>
      <p:graphicFrame>
        <p:nvGraphicFramePr>
          <p:cNvPr id="28" name="Objekt 27">
            <a:extLst>
              <a:ext uri="{FF2B5EF4-FFF2-40B4-BE49-F238E27FC236}">
                <a16:creationId xmlns:a16="http://schemas.microsoft.com/office/drawing/2014/main" id="{4AEEFFE9-8DC5-5C9E-B0B3-FF5AAC70C042}"/>
              </a:ext>
            </a:extLst>
          </p:cNvPr>
          <p:cNvGraphicFramePr>
            <a:graphicFrameLocks noChangeAspect="1"/>
          </p:cNvGraphicFramePr>
          <p:nvPr>
            <p:extLst>
              <p:ext uri="{D42A27DB-BD31-4B8C-83A1-F6EECF244321}">
                <p14:modId xmlns:p14="http://schemas.microsoft.com/office/powerpoint/2010/main" val="3293938630"/>
              </p:ext>
            </p:extLst>
          </p:nvPr>
        </p:nvGraphicFramePr>
        <p:xfrm>
          <a:off x="6179380" y="5944012"/>
          <a:ext cx="459316" cy="344487"/>
        </p:xfrm>
        <a:graphic>
          <a:graphicData uri="http://schemas.openxmlformats.org/presentationml/2006/ole">
            <mc:AlternateContent xmlns:mc="http://schemas.openxmlformats.org/markup-compatibility/2006">
              <mc:Choice xmlns:v="urn:schemas-microsoft-com:vml" Requires="v">
                <p:oleObj name="Equation" r:id="rId31" imgW="298105" imgH="224014" progId="Equation.DSMT4">
                  <p:embed/>
                </p:oleObj>
              </mc:Choice>
              <mc:Fallback>
                <p:oleObj name="Equation" r:id="rId31" imgW="298105" imgH="224014" progId="Equation.DSMT4">
                  <p:embed/>
                  <p:pic>
                    <p:nvPicPr>
                      <p:cNvPr id="0" name=""/>
                      <p:cNvPicPr/>
                      <p:nvPr/>
                    </p:nvPicPr>
                    <p:blipFill>
                      <a:blip r:embed="rId32"/>
                      <a:stretch>
                        <a:fillRect/>
                      </a:stretch>
                    </p:blipFill>
                    <p:spPr>
                      <a:xfrm>
                        <a:off x="6179380" y="5944012"/>
                        <a:ext cx="459316" cy="344487"/>
                      </a:xfrm>
                      <a:prstGeom prst="rect">
                        <a:avLst/>
                      </a:prstGeom>
                    </p:spPr>
                  </p:pic>
                </p:oleObj>
              </mc:Fallback>
            </mc:AlternateContent>
          </a:graphicData>
        </a:graphic>
      </p:graphicFrame>
      <p:graphicFrame>
        <p:nvGraphicFramePr>
          <p:cNvPr id="30" name="Objekt 29">
            <a:extLst>
              <a:ext uri="{FF2B5EF4-FFF2-40B4-BE49-F238E27FC236}">
                <a16:creationId xmlns:a16="http://schemas.microsoft.com/office/drawing/2014/main" id="{C53ACE7B-EBE1-097D-1B7B-25587094A8EF}"/>
              </a:ext>
            </a:extLst>
          </p:cNvPr>
          <p:cNvGraphicFramePr>
            <a:graphicFrameLocks noChangeAspect="1"/>
          </p:cNvGraphicFramePr>
          <p:nvPr>
            <p:extLst>
              <p:ext uri="{D42A27DB-BD31-4B8C-83A1-F6EECF244321}">
                <p14:modId xmlns:p14="http://schemas.microsoft.com/office/powerpoint/2010/main" val="3281193310"/>
              </p:ext>
            </p:extLst>
          </p:nvPr>
        </p:nvGraphicFramePr>
        <p:xfrm>
          <a:off x="8392039" y="5996067"/>
          <a:ext cx="411548" cy="263199"/>
        </p:xfrm>
        <a:graphic>
          <a:graphicData uri="http://schemas.openxmlformats.org/presentationml/2006/ole">
            <mc:AlternateContent xmlns:mc="http://schemas.openxmlformats.org/markup-compatibility/2006">
              <mc:Choice xmlns:v="urn:schemas-microsoft-com:vml" Requires="v">
                <p:oleObj name="Equation" r:id="rId33" imgW="273439" imgH="173919" progId="Equation.DSMT4">
                  <p:embed/>
                </p:oleObj>
              </mc:Choice>
              <mc:Fallback>
                <p:oleObj name="Equation" r:id="rId33" imgW="273439" imgH="173919" progId="Equation.DSMT4">
                  <p:embed/>
                  <p:pic>
                    <p:nvPicPr>
                      <p:cNvPr id="0" name=""/>
                      <p:cNvPicPr/>
                      <p:nvPr/>
                    </p:nvPicPr>
                    <p:blipFill>
                      <a:blip r:embed="rId34"/>
                      <a:stretch>
                        <a:fillRect/>
                      </a:stretch>
                    </p:blipFill>
                    <p:spPr>
                      <a:xfrm>
                        <a:off x="8392039" y="5996067"/>
                        <a:ext cx="411548" cy="263199"/>
                      </a:xfrm>
                      <a:prstGeom prst="rect">
                        <a:avLst/>
                      </a:prstGeom>
                    </p:spPr>
                  </p:pic>
                </p:oleObj>
              </mc:Fallback>
            </mc:AlternateContent>
          </a:graphicData>
        </a:graphic>
      </p:graphicFrame>
      <p:graphicFrame>
        <p:nvGraphicFramePr>
          <p:cNvPr id="31" name="Objekt 30">
            <a:extLst>
              <a:ext uri="{FF2B5EF4-FFF2-40B4-BE49-F238E27FC236}">
                <a16:creationId xmlns:a16="http://schemas.microsoft.com/office/drawing/2014/main" id="{010F8E91-3D31-C029-3C0F-616DEBA9CE34}"/>
              </a:ext>
            </a:extLst>
          </p:cNvPr>
          <p:cNvGraphicFramePr>
            <a:graphicFrameLocks noChangeAspect="1"/>
          </p:cNvGraphicFramePr>
          <p:nvPr>
            <p:extLst>
              <p:ext uri="{D42A27DB-BD31-4B8C-83A1-F6EECF244321}">
                <p14:modId xmlns:p14="http://schemas.microsoft.com/office/powerpoint/2010/main" val="1537134425"/>
              </p:ext>
            </p:extLst>
          </p:nvPr>
        </p:nvGraphicFramePr>
        <p:xfrm>
          <a:off x="10788049" y="5976425"/>
          <a:ext cx="411547" cy="251501"/>
        </p:xfrm>
        <a:graphic>
          <a:graphicData uri="http://schemas.openxmlformats.org/presentationml/2006/ole">
            <mc:AlternateContent xmlns:mc="http://schemas.openxmlformats.org/markup-compatibility/2006">
              <mc:Choice xmlns:v="urn:schemas-microsoft-com:vml" Requires="v">
                <p:oleObj name="Equation" r:id="rId35" imgW="285772" imgH="173919" progId="Equation.DSMT4">
                  <p:embed/>
                </p:oleObj>
              </mc:Choice>
              <mc:Fallback>
                <p:oleObj name="Equation" r:id="rId35" imgW="285772" imgH="173919" progId="Equation.DSMT4">
                  <p:embed/>
                  <p:pic>
                    <p:nvPicPr>
                      <p:cNvPr id="0" name=""/>
                      <p:cNvPicPr/>
                      <p:nvPr/>
                    </p:nvPicPr>
                    <p:blipFill>
                      <a:blip r:embed="rId36"/>
                      <a:stretch>
                        <a:fillRect/>
                      </a:stretch>
                    </p:blipFill>
                    <p:spPr>
                      <a:xfrm>
                        <a:off x="10788049" y="5976425"/>
                        <a:ext cx="411547" cy="251501"/>
                      </a:xfrm>
                      <a:prstGeom prst="rect">
                        <a:avLst/>
                      </a:prstGeom>
                    </p:spPr>
                  </p:pic>
                </p:oleObj>
              </mc:Fallback>
            </mc:AlternateContent>
          </a:graphicData>
        </a:graphic>
      </p:graphicFrame>
      <mc:AlternateContent xmlns:mc="http://schemas.openxmlformats.org/markup-compatibility/2006" xmlns:p14="http://schemas.microsoft.com/office/powerpoint/2010/main">
        <mc:Choice Requires="p14">
          <p:contentPart p14:bwMode="auto" r:id="rId37">
            <p14:nvContentPartPr>
              <p14:cNvPr id="33" name="Freihand 32">
                <a:extLst>
                  <a:ext uri="{FF2B5EF4-FFF2-40B4-BE49-F238E27FC236}">
                    <a16:creationId xmlns:a16="http://schemas.microsoft.com/office/drawing/2014/main" id="{69D29D5A-BD16-839A-6045-02D6D48A46AF}"/>
                  </a:ext>
                </a:extLst>
              </p14:cNvPr>
              <p14:cNvContentPartPr/>
              <p14:nvPr/>
            </p14:nvContentPartPr>
            <p14:xfrm>
              <a:off x="3615499" y="2259594"/>
              <a:ext cx="585000" cy="173520"/>
            </p14:xfrm>
          </p:contentPart>
        </mc:Choice>
        <mc:Fallback xmlns="">
          <p:pic>
            <p:nvPicPr>
              <p:cNvPr id="33" name="Freihand 32">
                <a:extLst>
                  <a:ext uri="{FF2B5EF4-FFF2-40B4-BE49-F238E27FC236}">
                    <a16:creationId xmlns:a16="http://schemas.microsoft.com/office/drawing/2014/main" id="{69D29D5A-BD16-839A-6045-02D6D48A46AF}"/>
                  </a:ext>
                </a:extLst>
              </p:cNvPr>
              <p:cNvPicPr/>
              <p:nvPr/>
            </p:nvPicPr>
            <p:blipFill>
              <a:blip r:embed="rId38"/>
              <a:stretch>
                <a:fillRect/>
              </a:stretch>
            </p:blipFill>
            <p:spPr>
              <a:xfrm>
                <a:off x="3609379" y="2253474"/>
                <a:ext cx="5972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4" name="Freihand 33">
                <a:extLst>
                  <a:ext uri="{FF2B5EF4-FFF2-40B4-BE49-F238E27FC236}">
                    <a16:creationId xmlns:a16="http://schemas.microsoft.com/office/drawing/2014/main" id="{8AEAB5B0-1345-6E94-38B1-31A151D9666A}"/>
                  </a:ext>
                </a:extLst>
              </p14:cNvPr>
              <p14:cNvContentPartPr/>
              <p14:nvPr/>
            </p14:nvContentPartPr>
            <p14:xfrm>
              <a:off x="6179380" y="5964861"/>
              <a:ext cx="610200" cy="290160"/>
            </p14:xfrm>
          </p:contentPart>
        </mc:Choice>
        <mc:Fallback xmlns="">
          <p:pic>
            <p:nvPicPr>
              <p:cNvPr id="34" name="Freihand 33">
                <a:extLst>
                  <a:ext uri="{FF2B5EF4-FFF2-40B4-BE49-F238E27FC236}">
                    <a16:creationId xmlns:a16="http://schemas.microsoft.com/office/drawing/2014/main" id="{8AEAB5B0-1345-6E94-38B1-31A151D9666A}"/>
                  </a:ext>
                </a:extLst>
              </p:cNvPr>
              <p:cNvPicPr/>
              <p:nvPr/>
            </p:nvPicPr>
            <p:blipFill>
              <a:blip r:embed="rId40"/>
              <a:stretch>
                <a:fillRect/>
              </a:stretch>
            </p:blipFill>
            <p:spPr>
              <a:xfrm>
                <a:off x="6173260" y="5958741"/>
                <a:ext cx="622440" cy="302400"/>
              </a:xfrm>
              <a:prstGeom prst="rect">
                <a:avLst/>
              </a:prstGeom>
            </p:spPr>
          </p:pic>
        </mc:Fallback>
      </mc:AlternateContent>
      <p:pic>
        <p:nvPicPr>
          <p:cNvPr id="35" name="Grafik 34">
            <a:extLst>
              <a:ext uri="{FF2B5EF4-FFF2-40B4-BE49-F238E27FC236}">
                <a16:creationId xmlns:a16="http://schemas.microsoft.com/office/drawing/2014/main" id="{F262420C-1D0E-3A69-9350-2DEA1EEDADF6}"/>
              </a:ext>
            </a:extLst>
          </p:cNvPr>
          <p:cNvPicPr>
            <a:picLocks noChangeAspect="1"/>
          </p:cNvPicPr>
          <p:nvPr/>
        </p:nvPicPr>
        <p:blipFill>
          <a:blip r:embed="rId41">
            <a:extLst>
              <a:ext uri="{28A0092B-C50C-407E-A947-70E740481C1C}">
                <a14:useLocalDpi xmlns:a14="http://schemas.microsoft.com/office/drawing/2010/main" val="0"/>
              </a:ext>
            </a:extLst>
          </a:blip>
          <a:srcRect/>
          <a:stretch>
            <a:fillRect/>
          </a:stretch>
        </p:blipFill>
        <p:spPr bwMode="auto">
          <a:xfrm>
            <a:off x="1897463" y="4989217"/>
            <a:ext cx="758699" cy="400110"/>
          </a:xfrm>
          <a:prstGeom prst="rect">
            <a:avLst/>
          </a:prstGeom>
          <a:noFill/>
          <a:ln>
            <a:noFill/>
          </a:ln>
        </p:spPr>
      </p:pic>
      <p:pic>
        <p:nvPicPr>
          <p:cNvPr id="36" name="Grafik 35">
            <a:extLst>
              <a:ext uri="{FF2B5EF4-FFF2-40B4-BE49-F238E27FC236}">
                <a16:creationId xmlns:a16="http://schemas.microsoft.com/office/drawing/2014/main" id="{8D6ED5CF-3768-DA95-E526-570502E84D63}"/>
              </a:ext>
            </a:extLst>
          </p:cNvPr>
          <p:cNvPicPr>
            <a:picLocks noChangeAspect="1"/>
          </p:cNvPicPr>
          <p:nvPr/>
        </p:nvPicPr>
        <p:blipFill>
          <a:blip r:embed="rId42">
            <a:extLst>
              <a:ext uri="{28A0092B-C50C-407E-A947-70E740481C1C}">
                <a14:useLocalDpi xmlns:a14="http://schemas.microsoft.com/office/drawing/2010/main" val="0"/>
              </a:ext>
            </a:extLst>
          </a:blip>
          <a:srcRect/>
          <a:stretch>
            <a:fillRect/>
          </a:stretch>
        </p:blipFill>
        <p:spPr bwMode="auto">
          <a:xfrm>
            <a:off x="9064486" y="4892636"/>
            <a:ext cx="673607" cy="391204"/>
          </a:xfrm>
          <a:prstGeom prst="rect">
            <a:avLst/>
          </a:prstGeom>
          <a:noFill/>
          <a:ln>
            <a:noFill/>
          </a:ln>
        </p:spPr>
      </p:pic>
      <p:pic>
        <p:nvPicPr>
          <p:cNvPr id="37" name="Grafik 36">
            <a:extLst>
              <a:ext uri="{FF2B5EF4-FFF2-40B4-BE49-F238E27FC236}">
                <a16:creationId xmlns:a16="http://schemas.microsoft.com/office/drawing/2014/main" id="{715371B9-17C8-5D79-4271-A169D9CB0630}"/>
              </a:ext>
            </a:extLst>
          </p:cNvPr>
          <p:cNvPicPr>
            <a:picLocks noChangeAspect="1"/>
          </p:cNvPicPr>
          <p:nvPr/>
        </p:nvPicPr>
        <p:blipFill>
          <a:blip r:embed="rId43">
            <a:extLst>
              <a:ext uri="{28A0092B-C50C-407E-A947-70E740481C1C}">
                <a14:useLocalDpi xmlns:a14="http://schemas.microsoft.com/office/drawing/2010/main" val="0"/>
              </a:ext>
            </a:extLst>
          </a:blip>
          <a:srcRect/>
          <a:stretch>
            <a:fillRect/>
          </a:stretch>
        </p:blipFill>
        <p:spPr bwMode="auto">
          <a:xfrm>
            <a:off x="11196865" y="4898901"/>
            <a:ext cx="763331" cy="490426"/>
          </a:xfrm>
          <a:prstGeom prst="rect">
            <a:avLst/>
          </a:prstGeom>
          <a:noFill/>
          <a:ln>
            <a:noFill/>
          </a:ln>
        </p:spPr>
      </p:pic>
      <p:pic>
        <p:nvPicPr>
          <p:cNvPr id="38" name="Grafik 37">
            <a:extLst>
              <a:ext uri="{FF2B5EF4-FFF2-40B4-BE49-F238E27FC236}">
                <a16:creationId xmlns:a16="http://schemas.microsoft.com/office/drawing/2014/main" id="{DC0F3F51-BA16-86DD-6D9D-C81534ABDB40}"/>
              </a:ext>
            </a:extLst>
          </p:cNvPr>
          <p:cNvPicPr>
            <a:picLocks noChangeAspect="1"/>
          </p:cNvPicPr>
          <p:nvPr/>
        </p:nvPicPr>
        <p:blipFill>
          <a:blip r:embed="rId44">
            <a:extLst>
              <a:ext uri="{28A0092B-C50C-407E-A947-70E740481C1C}">
                <a14:useLocalDpi xmlns:a14="http://schemas.microsoft.com/office/drawing/2010/main" val="0"/>
              </a:ext>
            </a:extLst>
          </a:blip>
          <a:srcRect/>
          <a:stretch>
            <a:fillRect/>
          </a:stretch>
        </p:blipFill>
        <p:spPr bwMode="auto">
          <a:xfrm>
            <a:off x="4353945" y="4864341"/>
            <a:ext cx="681811" cy="389493"/>
          </a:xfrm>
          <a:prstGeom prst="rect">
            <a:avLst/>
          </a:prstGeom>
          <a:noFill/>
          <a:ln>
            <a:noFill/>
          </a:ln>
        </p:spPr>
      </p:pic>
      <p:sp>
        <p:nvSpPr>
          <p:cNvPr id="40" name="Textfeld 39">
            <a:extLst>
              <a:ext uri="{FF2B5EF4-FFF2-40B4-BE49-F238E27FC236}">
                <a16:creationId xmlns:a16="http://schemas.microsoft.com/office/drawing/2014/main" id="{F03A0889-4530-BED5-970D-3AE85EEB5615}"/>
              </a:ext>
            </a:extLst>
          </p:cNvPr>
          <p:cNvSpPr txBox="1"/>
          <p:nvPr/>
        </p:nvSpPr>
        <p:spPr>
          <a:xfrm>
            <a:off x="11209643" y="3204131"/>
            <a:ext cx="982357" cy="369332"/>
          </a:xfrm>
          <a:prstGeom prst="rect">
            <a:avLst/>
          </a:prstGeom>
          <a:noFill/>
        </p:spPr>
        <p:txBody>
          <a:bodyPr wrap="square">
            <a:spAutoFit/>
          </a:bodyPr>
          <a:lstStyle/>
          <a:p>
            <a:r>
              <a:rPr lang="de-CH" sz="1800" dirty="0">
                <a:effectLst/>
                <a:latin typeface="+mn-lt"/>
                <a:ea typeface="Calibri" panose="020F0502020204030204" pitchFamily="34" charset="0"/>
                <a:cs typeface="Times New Roman" panose="02020603050405020304" pitchFamily="18" charset="0"/>
              </a:rPr>
              <a:t>N </a:t>
            </a:r>
            <a:r>
              <a:rPr lang="de-CH" sz="1800" dirty="0">
                <a:effectLst/>
                <a:latin typeface="+mn-lt"/>
                <a:ea typeface="Calibri" panose="020F0502020204030204" pitchFamily="34" charset="0"/>
                <a:cs typeface="Times New Roman" panose="02020603050405020304" pitchFamily="18" charset="0"/>
                <a:sym typeface="Symbol" panose="05050102010706020507" pitchFamily="18" charset="2"/>
              </a:rPr>
              <a:t></a:t>
            </a:r>
            <a:r>
              <a:rPr lang="de-CH" sz="1800" dirty="0">
                <a:effectLst/>
                <a:latin typeface="+mn-lt"/>
                <a:ea typeface="Calibri" panose="020F0502020204030204" pitchFamily="34" charset="0"/>
                <a:cs typeface="Times New Roman" panose="02020603050405020304" pitchFamily="18" charset="0"/>
              </a:rPr>
              <a:t> N</a:t>
            </a:r>
            <a:endParaRPr lang="de-CH" dirty="0"/>
          </a:p>
        </p:txBody>
      </p:sp>
    </p:spTree>
    <p:extLst>
      <p:ext uri="{BB962C8B-B14F-4D97-AF65-F5344CB8AC3E}">
        <p14:creationId xmlns:p14="http://schemas.microsoft.com/office/powerpoint/2010/main" val="161168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BDB0F-0F59-874E-C57D-753190BF0CD6}"/>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01D9D16E-A0AA-4007-B348-9F534662134E}"/>
              </a:ext>
            </a:extLst>
          </p:cNvPr>
          <p:cNvSpPr txBox="1"/>
          <p:nvPr/>
        </p:nvSpPr>
        <p:spPr>
          <a:xfrm>
            <a:off x="3830594" y="2459504"/>
            <a:ext cx="3690551" cy="1938992"/>
          </a:xfrm>
          <a:prstGeom prst="rect">
            <a:avLst/>
          </a:prstGeom>
          <a:noFill/>
        </p:spPr>
        <p:txBody>
          <a:bodyPr wrap="square" rtlCol="0">
            <a:spAutoFit/>
          </a:bodyPr>
          <a:lstStyle/>
          <a:p>
            <a:r>
              <a:rPr lang="de-CH" sz="4000" dirty="0"/>
              <a:t>Hybridisierung?</a:t>
            </a:r>
          </a:p>
          <a:p>
            <a:endParaRPr lang="de-CH" sz="4000" dirty="0"/>
          </a:p>
          <a:p>
            <a:r>
              <a:rPr lang="de-CH" sz="4000" dirty="0"/>
              <a:t>Quantenzahlen?</a:t>
            </a:r>
          </a:p>
        </p:txBody>
      </p:sp>
    </p:spTree>
    <p:extLst>
      <p:ext uri="{BB962C8B-B14F-4D97-AF65-F5344CB8AC3E}">
        <p14:creationId xmlns:p14="http://schemas.microsoft.com/office/powerpoint/2010/main" val="2628382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67386" y="464065"/>
            <a:ext cx="6553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CH" altLang="de-DE" i="0" dirty="0">
                <a:latin typeface="Times New Roman" panose="02020603050405020304" pitchFamily="18" charset="0"/>
              </a:rPr>
              <a:t>Inhalt «Quantenchemie und Chemie farbiger Stoffe»</a:t>
            </a:r>
          </a:p>
        </p:txBody>
      </p:sp>
      <p:pic>
        <p:nvPicPr>
          <p:cNvPr id="4" name="Picture 4" descr="Bild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243" y="1041828"/>
            <a:ext cx="5250495" cy="31759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ild3">
            <a:extLst>
              <a:ext uri="{FF2B5EF4-FFF2-40B4-BE49-F238E27FC236}">
                <a16:creationId xmlns:a16="http://schemas.microsoft.com/office/drawing/2014/main" id="{965A60ED-638C-554D-46EE-155426D354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5181" y="4625590"/>
            <a:ext cx="8534400" cy="1985962"/>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76F14851-0BB5-28EB-42B3-D6411A76C86D}"/>
              </a:ext>
            </a:extLst>
          </p:cNvPr>
          <p:cNvSpPr txBox="1"/>
          <p:nvPr/>
        </p:nvSpPr>
        <p:spPr>
          <a:xfrm>
            <a:off x="4687330" y="1183129"/>
            <a:ext cx="6096000" cy="261610"/>
          </a:xfrm>
          <a:prstGeom prst="rect">
            <a:avLst/>
          </a:prstGeom>
          <a:noFill/>
        </p:spPr>
        <p:txBody>
          <a:bodyPr wrap="square">
            <a:spAutoFit/>
          </a:bodyPr>
          <a:lstStyle/>
          <a:p>
            <a:pPr>
              <a:buNone/>
            </a:pPr>
            <a:r>
              <a:rPr lang="de-CH" sz="1800" u="sng" dirty="0">
                <a:solidFill>
                  <a:schemeClr val="tx1"/>
                </a:solidFill>
                <a:effectLst/>
                <a:latin typeface="+mn-lt"/>
                <a:ea typeface="Calibri" panose="020F0502020204030204" pitchFamily="34" charset="0"/>
                <a:hlinkClick r:id="rId4"/>
              </a:rPr>
              <a:t>www.hep-verlag.ch/chemie-zusatzmaterial-lehrpersonen</a:t>
            </a:r>
            <a:endParaRPr lang="de-CH" sz="1100" dirty="0">
              <a:effectLst/>
              <a:latin typeface="Calibri" panose="020F0502020204030204" pitchFamily="34" charset="0"/>
              <a:ea typeface="Calibri" panose="020F0502020204030204" pitchFamily="34" charset="0"/>
            </a:endParaRPr>
          </a:p>
        </p:txBody>
      </p:sp>
      <p:sp>
        <p:nvSpPr>
          <p:cNvPr id="8" name="Textfeld 7">
            <a:extLst>
              <a:ext uri="{FF2B5EF4-FFF2-40B4-BE49-F238E27FC236}">
                <a16:creationId xmlns:a16="http://schemas.microsoft.com/office/drawing/2014/main" id="{28D72919-067D-07DC-6A3F-6E398173A2F2}"/>
              </a:ext>
            </a:extLst>
          </p:cNvPr>
          <p:cNvSpPr txBox="1"/>
          <p:nvPr/>
        </p:nvSpPr>
        <p:spPr>
          <a:xfrm>
            <a:off x="6565557" y="2421924"/>
            <a:ext cx="3369275" cy="369332"/>
          </a:xfrm>
          <a:prstGeom prst="rect">
            <a:avLst/>
          </a:prstGeom>
          <a:noFill/>
        </p:spPr>
        <p:txBody>
          <a:bodyPr wrap="square" rtlCol="0">
            <a:spAutoFit/>
          </a:bodyPr>
          <a:lstStyle/>
          <a:p>
            <a:r>
              <a:rPr lang="de-CH" dirty="0"/>
              <a:t>guenter.baars@bluewin.ch</a:t>
            </a:r>
          </a:p>
        </p:txBody>
      </p:sp>
      <p:pic>
        <p:nvPicPr>
          <p:cNvPr id="10" name="Picture 2" descr="DSC00700">
            <a:extLst>
              <a:ext uri="{FF2B5EF4-FFF2-40B4-BE49-F238E27FC236}">
                <a16:creationId xmlns:a16="http://schemas.microsoft.com/office/drawing/2014/main" id="{9F2D768F-719F-CFF6-E5EF-34295D9CED8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541" t="5919" r="25101" b="7858"/>
          <a:stretch/>
        </p:blipFill>
        <p:spPr bwMode="auto">
          <a:xfrm>
            <a:off x="372419" y="4426205"/>
            <a:ext cx="1275149" cy="186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39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441</Words>
  <Application>Microsoft Macintosh PowerPoint</Application>
  <PresentationFormat>Breitbild</PresentationFormat>
  <Paragraphs>97</Paragraphs>
  <Slides>25</Slides>
  <Notes>0</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3</vt:i4>
      </vt:variant>
      <vt:variant>
        <vt:lpstr>Folientitel</vt:lpstr>
      </vt:variant>
      <vt:variant>
        <vt:i4>25</vt:i4>
      </vt:variant>
    </vt:vector>
  </HeadingPairs>
  <TitlesOfParts>
    <vt:vector size="35" baseType="lpstr">
      <vt:lpstr>Aptos</vt:lpstr>
      <vt:lpstr>Arial</vt:lpstr>
      <vt:lpstr>Calibri</vt:lpstr>
      <vt:lpstr>Calibri Light</vt:lpstr>
      <vt:lpstr>Symbol</vt:lpstr>
      <vt:lpstr>Times New Roman</vt:lpstr>
      <vt:lpstr>Office Theme</vt:lpstr>
      <vt:lpstr>Equation</vt:lpstr>
      <vt:lpstr>Document</vt:lpstr>
      <vt:lpstr>MSPhotoEd.3</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guenter.baars@bluewin.ch</dc:creator>
  <cp:lastModifiedBy>R Deuber</cp:lastModifiedBy>
  <cp:revision>178</cp:revision>
  <dcterms:created xsi:type="dcterms:W3CDTF">2018-04-02T16:33:18Z</dcterms:created>
  <dcterms:modified xsi:type="dcterms:W3CDTF">2026-10-12T16:15:03Z</dcterms:modified>
</cp:coreProperties>
</file>