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26_FDAA332E.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7" r:id="rId2"/>
    <p:sldId id="256" r:id="rId3"/>
    <p:sldId id="258" r:id="rId4"/>
    <p:sldId id="263" r:id="rId5"/>
    <p:sldId id="260" r:id="rId6"/>
    <p:sldId id="262" r:id="rId7"/>
    <p:sldId id="264" r:id="rId8"/>
    <p:sldId id="261" r:id="rId9"/>
    <p:sldId id="268" r:id="rId10"/>
    <p:sldId id="285" r:id="rId11"/>
    <p:sldId id="288" r:id="rId12"/>
    <p:sldId id="292" r:id="rId13"/>
    <p:sldId id="293" r:id="rId14"/>
    <p:sldId id="265" r:id="rId15"/>
    <p:sldId id="272" r:id="rId16"/>
    <p:sldId id="290" r:id="rId17"/>
    <p:sldId id="289" r:id="rId18"/>
    <p:sldId id="271" r:id="rId19"/>
    <p:sldId id="281" r:id="rId20"/>
    <p:sldId id="282" r:id="rId21"/>
    <p:sldId id="294" r:id="rId22"/>
    <p:sldId id="296" r:id="rId23"/>
    <p:sldId id="283" r:id="rId24"/>
    <p:sldId id="291" r:id="rId25"/>
    <p:sldId id="275" r:id="rId26"/>
    <p:sldId id="284" r:id="rId27"/>
    <p:sldId id="280" r:id="rId28"/>
    <p:sldId id="274" r:id="rId29"/>
    <p:sldId id="278" r:id="rId30"/>
    <p:sldId id="279" r:id="rId31"/>
    <p:sldId id="277" r:id="rId32"/>
    <p:sldId id="276" r:id="rId3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7D7745-585D-4AB0-8F53-AE3738018195}" name="Fionn Carl" initials="FC" userId="S::fionn.carl@ksmenzingen.ch::4594546b-1959-4765-a68a-afa3254a02a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DE1F3"/>
    <a:srgbClr val="F9CFCF"/>
    <a:srgbClr val="E91717"/>
    <a:srgbClr val="A40000"/>
    <a:srgbClr val="78B0E2"/>
    <a:srgbClr val="D25656"/>
    <a:srgbClr val="9F3F3F"/>
    <a:srgbClr val="DAE9F6"/>
    <a:srgbClr val="FCE8E8"/>
    <a:srgbClr val="E195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79055" autoAdjust="0"/>
  </p:normalViewPr>
  <p:slideViewPr>
    <p:cSldViewPr snapToGrid="0">
      <p:cViewPr>
        <p:scale>
          <a:sx n="68" d="100"/>
          <a:sy n="68" d="100"/>
        </p:scale>
        <p:origin x="570" y="80"/>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omments/modernComment_126_FDAA332E.xml><?xml version="1.0" encoding="utf-8"?>
<p188:cmLst xmlns:a="http://schemas.openxmlformats.org/drawingml/2006/main" xmlns:r="http://schemas.openxmlformats.org/officeDocument/2006/relationships" xmlns:p188="http://schemas.microsoft.com/office/powerpoint/2018/8/main">
  <p188:cm id="{CCEE7B84-579D-4533-9A93-C69392B06F66}" authorId="{D47D7745-585D-4AB0-8F53-AE3738018195}" created="2025-07-24T13:03:51.681">
    <pc:sldMkLst xmlns:pc="http://schemas.microsoft.com/office/powerpoint/2013/main/command">
      <pc:docMk/>
      <pc:sldMk cId="4255789870" sldId="294"/>
    </pc:sldMkLst>
    <p188:txBody>
      <a:bodyPr/>
      <a:lstStyle/>
      <a:p>
        <a:r>
          <a:rPr lang="de-CH"/>
          <a:t>vdW ist makroskopischer. Hier nicht von auf- und abbau sprechen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02547-39B0-4FAF-9647-07AB6DF32DD5}" type="datetimeFigureOut">
              <a:rPr lang="de-CH" smtClean="0"/>
              <a:t>06.02.2026</a:t>
            </a:fld>
            <a:endParaRPr lang="de-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DD100D-40CC-467C-B5A6-E32FFB8D5626}" type="slidenum">
              <a:rPr lang="de-CH" smtClean="0"/>
              <a:t>‹#›</a:t>
            </a:fld>
            <a:endParaRPr lang="de-CH"/>
          </a:p>
        </p:txBody>
      </p:sp>
    </p:spTree>
    <p:extLst>
      <p:ext uri="{BB962C8B-B14F-4D97-AF65-F5344CB8AC3E}">
        <p14:creationId xmlns:p14="http://schemas.microsoft.com/office/powerpoint/2010/main" val="1235362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Du kennst ja bereits die Dipol-Dipol Wechselwirkung die durch elektrostatische Anziehung zwischen den Teilchen die Siedepunkte von polaren Molekülen beeinflusst. Nun haben wir jedoch gesehen, dass auch zwischen unpolaren Molekülen Anziehungskräfte wirken, die die Siedepunkte beeinflussen. nämlich die van der Waals Kräfte. Wie diese entstehen zeige ich dir am einfachen Beispiel des Wasserstoffmoleküls. </a:t>
            </a:r>
          </a:p>
          <a:p>
            <a:endParaRPr lang="de-CH" dirty="0"/>
          </a:p>
        </p:txBody>
      </p:sp>
      <p:sp>
        <p:nvSpPr>
          <p:cNvPr id="4" name="Slide Number Placeholder 3"/>
          <p:cNvSpPr>
            <a:spLocks noGrp="1"/>
          </p:cNvSpPr>
          <p:nvPr>
            <p:ph type="sldNum" sz="quarter" idx="5"/>
          </p:nvPr>
        </p:nvSpPr>
        <p:spPr/>
        <p:txBody>
          <a:bodyPr/>
          <a:lstStyle/>
          <a:p>
            <a:fld id="{44DD100D-40CC-467C-B5A6-E32FFB8D5626}" type="slidenum">
              <a:rPr lang="de-CH" smtClean="0"/>
              <a:t>1</a:t>
            </a:fld>
            <a:endParaRPr lang="de-CH"/>
          </a:p>
        </p:txBody>
      </p:sp>
    </p:spTree>
    <p:extLst>
      <p:ext uri="{BB962C8B-B14F-4D97-AF65-F5344CB8AC3E}">
        <p14:creationId xmlns:p14="http://schemas.microsoft.com/office/powerpoint/2010/main" val="4101045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Wie die Dipol </a:t>
            </a:r>
            <a:r>
              <a:rPr lang="de-CH" dirty="0" err="1"/>
              <a:t>Dipol</a:t>
            </a:r>
            <a:r>
              <a:rPr lang="de-CH" dirty="0"/>
              <a:t> Wechselwirkung basieren auch die Van der Waals Kräfte auf elektrostatischen Wechselwirkungen der Elektronen und Protonen der Moleküle. Und darum stellen wir in diesem Video die Moleküle mit ihren positiv geladenen Atomkernen in Blau und den negativ geladenen Elektronen in rot dar.</a:t>
            </a:r>
          </a:p>
        </p:txBody>
      </p:sp>
      <p:sp>
        <p:nvSpPr>
          <p:cNvPr id="4" name="Slide Number Placeholder 3"/>
          <p:cNvSpPr>
            <a:spLocks noGrp="1"/>
          </p:cNvSpPr>
          <p:nvPr>
            <p:ph type="sldNum" sz="quarter" idx="5"/>
          </p:nvPr>
        </p:nvSpPr>
        <p:spPr/>
        <p:txBody>
          <a:bodyPr/>
          <a:lstStyle/>
          <a:p>
            <a:fld id="{44DD100D-40CC-467C-B5A6-E32FFB8D5626}" type="slidenum">
              <a:rPr lang="de-CH" smtClean="0"/>
              <a:t>2</a:t>
            </a:fld>
            <a:endParaRPr lang="de-CH"/>
          </a:p>
        </p:txBody>
      </p:sp>
    </p:spTree>
    <p:extLst>
      <p:ext uri="{BB962C8B-B14F-4D97-AF65-F5344CB8AC3E}">
        <p14:creationId xmlns:p14="http://schemas.microsoft.com/office/powerpoint/2010/main" val="460876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44DD100D-40CC-467C-B5A6-E32FFB8D5626}" type="slidenum">
              <a:rPr lang="de-CH" smtClean="0"/>
              <a:t>3</a:t>
            </a:fld>
            <a:endParaRPr lang="de-CH"/>
          </a:p>
        </p:txBody>
      </p:sp>
    </p:spTree>
    <p:extLst>
      <p:ext uri="{BB962C8B-B14F-4D97-AF65-F5344CB8AC3E}">
        <p14:creationId xmlns:p14="http://schemas.microsoft.com/office/powerpoint/2010/main" val="3523088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Die Bindungselektronen im Wasserstoffmolekül werden von den identischen Atomkernen gleich stark angezogen, deshalb würden wir sie eigentlich ungefähr in der Mitte zwischen den beiden Kernen erwarten. </a:t>
            </a:r>
          </a:p>
        </p:txBody>
      </p:sp>
      <p:sp>
        <p:nvSpPr>
          <p:cNvPr id="4" name="Slide Number Placeholder 3"/>
          <p:cNvSpPr>
            <a:spLocks noGrp="1"/>
          </p:cNvSpPr>
          <p:nvPr>
            <p:ph type="sldNum" sz="quarter" idx="5"/>
          </p:nvPr>
        </p:nvSpPr>
        <p:spPr/>
        <p:txBody>
          <a:bodyPr/>
          <a:lstStyle/>
          <a:p>
            <a:fld id="{44DD100D-40CC-467C-B5A6-E32FFB8D5626}" type="slidenum">
              <a:rPr lang="de-CH" smtClean="0"/>
              <a:t>4</a:t>
            </a:fld>
            <a:endParaRPr lang="de-CH"/>
          </a:p>
        </p:txBody>
      </p:sp>
    </p:spTree>
    <p:extLst>
      <p:ext uri="{BB962C8B-B14F-4D97-AF65-F5344CB8AC3E}">
        <p14:creationId xmlns:p14="http://schemas.microsoft.com/office/powerpoint/2010/main" val="2151202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Die Elektronen bewegen sich jedoch extrem schnell in der Elektronenhülle des Moleküls umher, und so kommt es immer wieder zufällig vor, dass sie sich gleichzeitig auf eine Seite des Moleküls verschieben und sich so der Ladungsschwerpunkt der Elektronen nicht genau zwischen den Atomkernen befindet.</a:t>
            </a:r>
          </a:p>
        </p:txBody>
      </p:sp>
      <p:sp>
        <p:nvSpPr>
          <p:cNvPr id="4" name="Slide Number Placeholder 3"/>
          <p:cNvSpPr>
            <a:spLocks noGrp="1"/>
          </p:cNvSpPr>
          <p:nvPr>
            <p:ph type="sldNum" sz="quarter" idx="5"/>
          </p:nvPr>
        </p:nvSpPr>
        <p:spPr/>
        <p:txBody>
          <a:bodyPr/>
          <a:lstStyle/>
          <a:p>
            <a:fld id="{44DD100D-40CC-467C-B5A6-E32FFB8D5626}" type="slidenum">
              <a:rPr lang="de-CH" smtClean="0"/>
              <a:t>5</a:t>
            </a:fld>
            <a:endParaRPr lang="de-CH"/>
          </a:p>
        </p:txBody>
      </p:sp>
    </p:spTree>
    <p:extLst>
      <p:ext uri="{BB962C8B-B14F-4D97-AF65-F5344CB8AC3E}">
        <p14:creationId xmlns:p14="http://schemas.microsoft.com/office/powerpoint/2010/main" val="2407792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44DD100D-40CC-467C-B5A6-E32FFB8D5626}" type="slidenum">
              <a:rPr lang="de-CH" smtClean="0"/>
              <a:t>6</a:t>
            </a:fld>
            <a:endParaRPr lang="de-CH"/>
          </a:p>
        </p:txBody>
      </p:sp>
    </p:spTree>
    <p:extLst>
      <p:ext uri="{BB962C8B-B14F-4D97-AF65-F5344CB8AC3E}">
        <p14:creationId xmlns:p14="http://schemas.microsoft.com/office/powerpoint/2010/main" val="2626840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Und das führt jetzt zu einer Imbalance der Ladungen. Es bilden sich also kurzzeitig zwei Pole aus, die ich hier als rote und blaue Schattierungen dargestellt habe, und das eigentlich unpolare Molekül verwandelt sich in einen temporären Dipol. </a:t>
            </a:r>
          </a:p>
        </p:txBody>
      </p:sp>
      <p:sp>
        <p:nvSpPr>
          <p:cNvPr id="4" name="Slide Number Placeholder 3"/>
          <p:cNvSpPr>
            <a:spLocks noGrp="1"/>
          </p:cNvSpPr>
          <p:nvPr>
            <p:ph type="sldNum" sz="quarter" idx="5"/>
          </p:nvPr>
        </p:nvSpPr>
        <p:spPr/>
        <p:txBody>
          <a:bodyPr/>
          <a:lstStyle/>
          <a:p>
            <a:fld id="{44DD100D-40CC-467C-B5A6-E32FFB8D5626}" type="slidenum">
              <a:rPr lang="de-CH" smtClean="0"/>
              <a:t>11</a:t>
            </a:fld>
            <a:endParaRPr lang="de-CH"/>
          </a:p>
        </p:txBody>
      </p:sp>
    </p:spTree>
    <p:extLst>
      <p:ext uri="{BB962C8B-B14F-4D97-AF65-F5344CB8AC3E}">
        <p14:creationId xmlns:p14="http://schemas.microsoft.com/office/powerpoint/2010/main" val="3357144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19763-9223-8287-BC00-675C8FE8C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5206FB-0CED-2455-D7AC-29B01EF035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41DDD7-81AE-4A00-5371-933F4B4C83F1}"/>
              </a:ext>
            </a:extLst>
          </p:cNvPr>
          <p:cNvSpPr>
            <a:spLocks noGrp="1"/>
          </p:cNvSpPr>
          <p:nvPr>
            <p:ph type="body" idx="1"/>
          </p:nvPr>
        </p:nvSpPr>
        <p:spPr/>
        <p:txBody>
          <a:bodyPr/>
          <a:lstStyle/>
          <a:p>
            <a:r>
              <a:rPr lang="de-CH" dirty="0"/>
              <a:t>Nur Zur Erinnerung, im Skript haben wir Dipole etwas vereinfacht dargestellt, nämlich nur mit einem Plus und einem Minus, das funktioniert aber genau gleich wie im Video mit den Schattierungen.</a:t>
            </a:r>
          </a:p>
          <a:p>
            <a:endParaRPr lang="de-CH" dirty="0"/>
          </a:p>
        </p:txBody>
      </p:sp>
      <p:sp>
        <p:nvSpPr>
          <p:cNvPr id="4" name="Slide Number Placeholder 3">
            <a:extLst>
              <a:ext uri="{FF2B5EF4-FFF2-40B4-BE49-F238E27FC236}">
                <a16:creationId xmlns:a16="http://schemas.microsoft.com/office/drawing/2014/main" id="{575A8C13-87E8-144F-8000-11FF45762D67}"/>
              </a:ext>
            </a:extLst>
          </p:cNvPr>
          <p:cNvSpPr>
            <a:spLocks noGrp="1"/>
          </p:cNvSpPr>
          <p:nvPr>
            <p:ph type="sldNum" sz="quarter" idx="5"/>
          </p:nvPr>
        </p:nvSpPr>
        <p:spPr/>
        <p:txBody>
          <a:bodyPr/>
          <a:lstStyle/>
          <a:p>
            <a:fld id="{44DD100D-40CC-467C-B5A6-E32FFB8D5626}" type="slidenum">
              <a:rPr lang="de-CH" smtClean="0"/>
              <a:t>12</a:t>
            </a:fld>
            <a:endParaRPr lang="de-CH"/>
          </a:p>
        </p:txBody>
      </p:sp>
    </p:spTree>
    <p:extLst>
      <p:ext uri="{BB962C8B-B14F-4D97-AF65-F5344CB8AC3E}">
        <p14:creationId xmlns:p14="http://schemas.microsoft.com/office/powerpoint/2010/main" val="2205900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60806-0A09-AAB4-A916-B933EC89A0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2D2F5-144F-2F5B-07D4-C76408B714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F73CE0-D94E-4FC3-1842-AE93AA95BA02}"/>
              </a:ext>
            </a:extLst>
          </p:cNvPr>
          <p:cNvSpPr>
            <a:spLocks noGrp="1"/>
          </p:cNvSpPr>
          <p:nvPr>
            <p:ph type="body" idx="1"/>
          </p:nvPr>
        </p:nvSpPr>
        <p:spPr/>
        <p:txBody>
          <a:bodyPr/>
          <a:lstStyle/>
          <a:p>
            <a:r>
              <a:rPr lang="de-CH" dirty="0"/>
              <a:t>Wir wissen jetzt also, dass Moleküle durch die zufällige Elektronenbewegung zu temporären Dipolen werden können. Doch was passiert wohl, wenn ein solches Molekül nun in die Nähe eines anderen Moleküls kommt?</a:t>
            </a:r>
          </a:p>
        </p:txBody>
      </p:sp>
      <p:sp>
        <p:nvSpPr>
          <p:cNvPr id="4" name="Slide Number Placeholder 3">
            <a:extLst>
              <a:ext uri="{FF2B5EF4-FFF2-40B4-BE49-F238E27FC236}">
                <a16:creationId xmlns:a16="http://schemas.microsoft.com/office/drawing/2014/main" id="{069A05EF-9F52-2FF7-ADC1-72134F7E6B33}"/>
              </a:ext>
            </a:extLst>
          </p:cNvPr>
          <p:cNvSpPr>
            <a:spLocks noGrp="1"/>
          </p:cNvSpPr>
          <p:nvPr>
            <p:ph type="sldNum" sz="quarter" idx="5"/>
          </p:nvPr>
        </p:nvSpPr>
        <p:spPr/>
        <p:txBody>
          <a:bodyPr/>
          <a:lstStyle/>
          <a:p>
            <a:fld id="{44DD100D-40CC-467C-B5A6-E32FFB8D5626}" type="slidenum">
              <a:rPr lang="de-CH" smtClean="0"/>
              <a:t>13</a:t>
            </a:fld>
            <a:endParaRPr lang="de-CH"/>
          </a:p>
        </p:txBody>
      </p:sp>
    </p:spTree>
    <p:extLst>
      <p:ext uri="{BB962C8B-B14F-4D97-AF65-F5344CB8AC3E}">
        <p14:creationId xmlns:p14="http://schemas.microsoft.com/office/powerpoint/2010/main" val="1312831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44DD100D-40CC-467C-B5A6-E32FFB8D5626}" type="slidenum">
              <a:rPr lang="de-CH" smtClean="0"/>
              <a:t>14</a:t>
            </a:fld>
            <a:endParaRPr lang="de-CH"/>
          </a:p>
        </p:txBody>
      </p:sp>
    </p:spTree>
    <p:extLst>
      <p:ext uri="{BB962C8B-B14F-4D97-AF65-F5344CB8AC3E}">
        <p14:creationId xmlns:p14="http://schemas.microsoft.com/office/powerpoint/2010/main" val="3356268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Der temporäre Dipol kann nun die Elektronen im benachbarten Molekül beeinflussen. diese werden von der positiven Partialladung angezogen und verschieben sich im rechten Molekül auf die linke Seite. </a:t>
            </a:r>
          </a:p>
        </p:txBody>
      </p:sp>
      <p:sp>
        <p:nvSpPr>
          <p:cNvPr id="4" name="Slide Number Placeholder 3"/>
          <p:cNvSpPr>
            <a:spLocks noGrp="1"/>
          </p:cNvSpPr>
          <p:nvPr>
            <p:ph type="sldNum" sz="quarter" idx="5"/>
          </p:nvPr>
        </p:nvSpPr>
        <p:spPr/>
        <p:txBody>
          <a:bodyPr/>
          <a:lstStyle/>
          <a:p>
            <a:fld id="{44DD100D-40CC-467C-B5A6-E32FFB8D5626}" type="slidenum">
              <a:rPr lang="de-CH" smtClean="0"/>
              <a:t>15</a:t>
            </a:fld>
            <a:endParaRPr lang="de-CH"/>
          </a:p>
        </p:txBody>
      </p:sp>
    </p:spTree>
    <p:extLst>
      <p:ext uri="{BB962C8B-B14F-4D97-AF65-F5344CB8AC3E}">
        <p14:creationId xmlns:p14="http://schemas.microsoft.com/office/powerpoint/2010/main" val="1202969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BC3A6-0C4B-994C-B7E5-40D558A9EB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180B1A-91F2-403D-499D-FF3B4C046A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D8B676-C10B-9468-EB4D-B4FD177E59C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Der temporäre Dipol hier links, hat also im benachbarten Molekül rechts einen Dipol induziert. Und genau wie bei den polaren Molekülen</a:t>
            </a:r>
            <a:r>
              <a:rPr lang="de-CH" sz="1200" kern="1200" dirty="0">
                <a:solidFill>
                  <a:schemeClr val="tx1"/>
                </a:solidFill>
                <a:effectLst/>
                <a:latin typeface="+mn-lt"/>
                <a:ea typeface="+mn-ea"/>
                <a:cs typeface="+mn-cs"/>
              </a:rPr>
              <a:t> bilden sich so elektrostatische Wechselwirkungen zwischen den positiven und negativen Polen der Moleküle aus und die Moleküle ziehen sich gegenseitig 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dirty="0"/>
          </a:p>
        </p:txBody>
      </p:sp>
      <p:sp>
        <p:nvSpPr>
          <p:cNvPr id="4" name="Slide Number Placeholder 3">
            <a:extLst>
              <a:ext uri="{FF2B5EF4-FFF2-40B4-BE49-F238E27FC236}">
                <a16:creationId xmlns:a16="http://schemas.microsoft.com/office/drawing/2014/main" id="{772D2519-862F-651C-7F18-90720E525D6B}"/>
              </a:ext>
            </a:extLst>
          </p:cNvPr>
          <p:cNvSpPr>
            <a:spLocks noGrp="1"/>
          </p:cNvSpPr>
          <p:nvPr>
            <p:ph type="sldNum" sz="quarter" idx="5"/>
          </p:nvPr>
        </p:nvSpPr>
        <p:spPr/>
        <p:txBody>
          <a:bodyPr/>
          <a:lstStyle/>
          <a:p>
            <a:fld id="{44DD100D-40CC-467C-B5A6-E32FFB8D5626}" type="slidenum">
              <a:rPr lang="de-CH" smtClean="0"/>
              <a:t>16</a:t>
            </a:fld>
            <a:endParaRPr lang="de-CH"/>
          </a:p>
        </p:txBody>
      </p:sp>
    </p:spTree>
    <p:extLst>
      <p:ext uri="{BB962C8B-B14F-4D97-AF65-F5344CB8AC3E}">
        <p14:creationId xmlns:p14="http://schemas.microsoft.com/office/powerpoint/2010/main" val="390153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5CB6D-A74D-B9F9-2EA2-386920D291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719B56-4EFE-DBA3-6DFE-5CA12FEE8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D0EBAA-907A-25EF-8FC8-4B29C64C9EA3}"/>
              </a:ext>
            </a:extLst>
          </p:cNvPr>
          <p:cNvSpPr>
            <a:spLocks noGrp="1"/>
          </p:cNvSpPr>
          <p:nvPr>
            <p:ph type="body" idx="1"/>
          </p:nvPr>
        </p:nvSpPr>
        <p:spPr/>
        <p:txBody>
          <a:bodyPr/>
          <a:lstStyle/>
          <a:p>
            <a:r>
              <a:rPr lang="de-CH" sz="1200" kern="1200" dirty="0">
                <a:solidFill>
                  <a:schemeClr val="tx1"/>
                </a:solidFill>
                <a:effectLst/>
                <a:latin typeface="+mn-lt"/>
                <a:ea typeface="+mn-ea"/>
                <a:cs typeface="+mn-cs"/>
              </a:rPr>
              <a:t>Und Natürlich endet dieser Prozess auch nicht bei </a:t>
            </a:r>
            <a:r>
              <a:rPr lang="de-CH" sz="1200" b="1" i="0" kern="1200" baseline="0" dirty="0">
                <a:solidFill>
                  <a:schemeClr val="tx1"/>
                </a:solidFill>
                <a:effectLst/>
                <a:latin typeface="+mn-lt"/>
                <a:ea typeface="+mn-ea"/>
                <a:cs typeface="+mn-cs"/>
              </a:rPr>
              <a:t>einem</a:t>
            </a:r>
            <a:r>
              <a:rPr lang="de-CH" sz="1200" kern="1200" dirty="0">
                <a:solidFill>
                  <a:schemeClr val="tx1"/>
                </a:solidFill>
                <a:effectLst/>
                <a:latin typeface="+mn-lt"/>
                <a:ea typeface="+mn-ea"/>
                <a:cs typeface="+mn-cs"/>
              </a:rPr>
              <a:t> Nachbarmolekül: Man kann sich vorstellen, dass nun im nächsten und dann auch im übernächsten Molekül ein Dipol induziert wird, bis schliesslich ganz viele der Wasserstoffmoleküle durch temporäre Dipole zusammengehalten werden. </a:t>
            </a:r>
            <a:endParaRPr lang="de-CH" dirty="0"/>
          </a:p>
        </p:txBody>
      </p:sp>
      <p:sp>
        <p:nvSpPr>
          <p:cNvPr id="4" name="Slide Number Placeholder 3">
            <a:extLst>
              <a:ext uri="{FF2B5EF4-FFF2-40B4-BE49-F238E27FC236}">
                <a16:creationId xmlns:a16="http://schemas.microsoft.com/office/drawing/2014/main" id="{4D967CD9-A059-5587-624A-2790021EA35E}"/>
              </a:ext>
            </a:extLst>
          </p:cNvPr>
          <p:cNvSpPr>
            <a:spLocks noGrp="1"/>
          </p:cNvSpPr>
          <p:nvPr>
            <p:ph type="sldNum" sz="quarter" idx="5"/>
          </p:nvPr>
        </p:nvSpPr>
        <p:spPr/>
        <p:txBody>
          <a:bodyPr/>
          <a:lstStyle/>
          <a:p>
            <a:fld id="{44DD100D-40CC-467C-B5A6-E32FFB8D5626}" type="slidenum">
              <a:rPr lang="de-CH" smtClean="0"/>
              <a:t>17</a:t>
            </a:fld>
            <a:endParaRPr lang="de-CH"/>
          </a:p>
        </p:txBody>
      </p:sp>
    </p:spTree>
    <p:extLst>
      <p:ext uri="{BB962C8B-B14F-4D97-AF65-F5344CB8AC3E}">
        <p14:creationId xmlns:p14="http://schemas.microsoft.com/office/powerpoint/2010/main" val="1812077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200" kern="1200" dirty="0">
                <a:solidFill>
                  <a:schemeClr val="tx1"/>
                </a:solidFill>
                <a:effectLst/>
                <a:latin typeface="+mn-lt"/>
                <a:ea typeface="+mn-ea"/>
                <a:cs typeface="+mn-cs"/>
              </a:rPr>
              <a:t>Doch genau so schnell wie sich diese Dipole durch zufällige und induzierte Elektronenbewegungen gebildet haben, können sie sie sich auch wieder auflösen, und die Anziehungskräfte zwischen diesen Molekülen verschwinden wieder.</a:t>
            </a:r>
            <a:endParaRPr lang="de-CH" dirty="0"/>
          </a:p>
        </p:txBody>
      </p:sp>
      <p:sp>
        <p:nvSpPr>
          <p:cNvPr id="4" name="Slide Number Placeholder 3"/>
          <p:cNvSpPr>
            <a:spLocks noGrp="1"/>
          </p:cNvSpPr>
          <p:nvPr>
            <p:ph type="sldNum" sz="quarter" idx="5"/>
          </p:nvPr>
        </p:nvSpPr>
        <p:spPr/>
        <p:txBody>
          <a:bodyPr/>
          <a:lstStyle/>
          <a:p>
            <a:fld id="{44DD100D-40CC-467C-B5A6-E32FFB8D5626}" type="slidenum">
              <a:rPr lang="de-CH" smtClean="0"/>
              <a:t>19</a:t>
            </a:fld>
            <a:endParaRPr lang="de-CH"/>
          </a:p>
        </p:txBody>
      </p:sp>
    </p:spTree>
    <p:extLst>
      <p:ext uri="{BB962C8B-B14F-4D97-AF65-F5344CB8AC3E}">
        <p14:creationId xmlns:p14="http://schemas.microsoft.com/office/powerpoint/2010/main" val="2942085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200" kern="1200" dirty="0">
                <a:solidFill>
                  <a:schemeClr val="tx1"/>
                </a:solidFill>
                <a:effectLst/>
                <a:latin typeface="+mn-lt"/>
                <a:ea typeface="+mn-ea"/>
                <a:cs typeface="+mn-cs"/>
              </a:rPr>
              <a:t>Die van-der-Waals-Kräfte zwischen einzelnen Molekülen sind also sehr kurzlebig, jedoch ist der durchschnittliche Effekt dieser Kräfte in einem Stoff deutlich messbar und beeinflusst auch dessen charakteristische Stoffeigenschaften wie den Siedepunkt. </a:t>
            </a:r>
          </a:p>
          <a:p>
            <a:r>
              <a:rPr lang="de-CH" sz="1200" kern="1200" dirty="0">
                <a:solidFill>
                  <a:schemeClr val="tx1"/>
                </a:solidFill>
                <a:effectLst/>
                <a:latin typeface="+mn-lt"/>
                <a:ea typeface="+mn-ea"/>
                <a:cs typeface="+mn-cs"/>
              </a:rPr>
              <a:t>Welche Faktoren die Stärke der van-der-Waals Kräfte beeinflussen und wie stark diese insgesamt werden können, betrachten wir im nächsten Abschnitt. </a:t>
            </a:r>
          </a:p>
          <a:p>
            <a:r>
              <a:rPr lang="de-CH" sz="1200" kern="1200" dirty="0">
                <a:solidFill>
                  <a:schemeClr val="tx1"/>
                </a:solidFill>
                <a:effectLst/>
                <a:latin typeface="+mn-lt"/>
                <a:ea typeface="+mn-ea"/>
                <a:cs typeface="+mn-cs"/>
              </a:rPr>
              <a:t>Bearbeite aber zunächst die Übungsfragen zu diesem Erklärvideo im Skript.</a:t>
            </a:r>
            <a:endParaRPr lang="de-CH" dirty="0"/>
          </a:p>
          <a:p>
            <a:endParaRPr lang="de-CH" dirty="0"/>
          </a:p>
        </p:txBody>
      </p:sp>
      <p:sp>
        <p:nvSpPr>
          <p:cNvPr id="4" name="Slide Number Placeholder 3"/>
          <p:cNvSpPr>
            <a:spLocks noGrp="1"/>
          </p:cNvSpPr>
          <p:nvPr>
            <p:ph type="sldNum" sz="quarter" idx="5"/>
          </p:nvPr>
        </p:nvSpPr>
        <p:spPr/>
        <p:txBody>
          <a:bodyPr/>
          <a:lstStyle/>
          <a:p>
            <a:fld id="{44DD100D-40CC-467C-B5A6-E32FFB8D5626}" type="slidenum">
              <a:rPr lang="de-CH" smtClean="0"/>
              <a:t>21</a:t>
            </a:fld>
            <a:endParaRPr lang="de-CH"/>
          </a:p>
        </p:txBody>
      </p:sp>
    </p:spTree>
    <p:extLst>
      <p:ext uri="{BB962C8B-B14F-4D97-AF65-F5344CB8AC3E}">
        <p14:creationId xmlns:p14="http://schemas.microsoft.com/office/powerpoint/2010/main" val="41485093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44DD100D-40CC-467C-B5A6-E32FFB8D5626}" type="slidenum">
              <a:rPr lang="de-CH" smtClean="0"/>
              <a:t>23</a:t>
            </a:fld>
            <a:endParaRPr lang="de-CH"/>
          </a:p>
        </p:txBody>
      </p:sp>
    </p:spTree>
    <p:extLst>
      <p:ext uri="{BB962C8B-B14F-4D97-AF65-F5344CB8AC3E}">
        <p14:creationId xmlns:p14="http://schemas.microsoft.com/office/powerpoint/2010/main" val="2275384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1E670-CD74-11D4-AF44-F84C6EC63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F8469-8A93-B6F7-704C-6B426BF732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BD1758-02F0-AEA2-E46C-C8052BF140EF}"/>
              </a:ext>
            </a:extLst>
          </p:cNvPr>
          <p:cNvSpPr>
            <a:spLocks noGrp="1"/>
          </p:cNvSpPr>
          <p:nvPr>
            <p:ph type="body" idx="1"/>
          </p:nvPr>
        </p:nvSpPr>
        <p:spPr/>
        <p:txBody>
          <a:bodyPr/>
          <a:lstStyle/>
          <a:p>
            <a:r>
              <a:rPr lang="de-CH" sz="1200" kern="1200" dirty="0">
                <a:solidFill>
                  <a:schemeClr val="tx1"/>
                </a:solidFill>
                <a:effectLst/>
                <a:latin typeface="+mn-lt"/>
                <a:ea typeface="+mn-ea"/>
                <a:cs typeface="+mn-cs"/>
              </a:rPr>
              <a:t>Die van-der-Waals-Kräfte bauen sich also beständig auf und werden gleich wieder aufgehoben. Für charakteristische Stoffeigenschaften wie der Siedepunkt ist dabei die im </a:t>
            </a:r>
            <a:r>
              <a:rPr lang="de-CH" sz="1200" b="1" kern="1200" dirty="0">
                <a:solidFill>
                  <a:schemeClr val="tx1"/>
                </a:solidFill>
                <a:effectLst/>
                <a:latin typeface="+mn-lt"/>
                <a:ea typeface="+mn-ea"/>
                <a:cs typeface="+mn-cs"/>
              </a:rPr>
              <a:t>zeitlichen Mittel wirksame Kraft</a:t>
            </a:r>
            <a:r>
              <a:rPr lang="de-CH" sz="1200" kern="1200" dirty="0">
                <a:solidFill>
                  <a:schemeClr val="tx1"/>
                </a:solidFill>
                <a:effectLst/>
                <a:latin typeface="+mn-lt"/>
                <a:ea typeface="+mn-ea"/>
                <a:cs typeface="+mn-cs"/>
              </a:rPr>
              <a:t> entscheidend. Wovon diese abhängt und wie gross sie werden kann, betrachten wir im nächsten Abschnitt. </a:t>
            </a:r>
          </a:p>
          <a:p>
            <a:r>
              <a:rPr lang="de-CH" sz="1200" kern="1200" dirty="0">
                <a:solidFill>
                  <a:schemeClr val="tx1"/>
                </a:solidFill>
                <a:effectLst/>
                <a:latin typeface="+mn-lt"/>
                <a:ea typeface="+mn-ea"/>
                <a:cs typeface="+mn-cs"/>
              </a:rPr>
              <a:t>Bearbeite zunächst die Übungsfragen zu diesem Erklärvideo im Skript.</a:t>
            </a:r>
            <a:endParaRPr lang="de-CH" dirty="0"/>
          </a:p>
        </p:txBody>
      </p:sp>
      <p:sp>
        <p:nvSpPr>
          <p:cNvPr id="4" name="Slide Number Placeholder 3">
            <a:extLst>
              <a:ext uri="{FF2B5EF4-FFF2-40B4-BE49-F238E27FC236}">
                <a16:creationId xmlns:a16="http://schemas.microsoft.com/office/drawing/2014/main" id="{DE94AB79-E38D-F312-EA89-155570A0576A}"/>
              </a:ext>
            </a:extLst>
          </p:cNvPr>
          <p:cNvSpPr>
            <a:spLocks noGrp="1"/>
          </p:cNvSpPr>
          <p:nvPr>
            <p:ph type="sldNum" sz="quarter" idx="5"/>
          </p:nvPr>
        </p:nvSpPr>
        <p:spPr/>
        <p:txBody>
          <a:bodyPr/>
          <a:lstStyle/>
          <a:p>
            <a:fld id="{44DD100D-40CC-467C-B5A6-E32FFB8D5626}" type="slidenum">
              <a:rPr lang="de-CH" smtClean="0"/>
              <a:t>24</a:t>
            </a:fld>
            <a:endParaRPr lang="de-CH"/>
          </a:p>
        </p:txBody>
      </p:sp>
    </p:spTree>
    <p:extLst>
      <p:ext uri="{BB962C8B-B14F-4D97-AF65-F5344CB8AC3E}">
        <p14:creationId xmlns:p14="http://schemas.microsoft.com/office/powerpoint/2010/main" val="2844316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D9A9C-2B1D-934F-542F-4A989A0A947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de-CH"/>
          </a:p>
        </p:txBody>
      </p:sp>
      <p:sp>
        <p:nvSpPr>
          <p:cNvPr id="3" name="Subtitle 2">
            <a:extLst>
              <a:ext uri="{FF2B5EF4-FFF2-40B4-BE49-F238E27FC236}">
                <a16:creationId xmlns:a16="http://schemas.microsoft.com/office/drawing/2014/main" id="{66C1FA93-F645-6651-1989-D9A4BB1674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de-CH"/>
          </a:p>
        </p:txBody>
      </p:sp>
      <p:sp>
        <p:nvSpPr>
          <p:cNvPr id="4" name="Date Placeholder 3">
            <a:extLst>
              <a:ext uri="{FF2B5EF4-FFF2-40B4-BE49-F238E27FC236}">
                <a16:creationId xmlns:a16="http://schemas.microsoft.com/office/drawing/2014/main" id="{A7D4ED1B-3453-663D-699A-ED9B87B359D3}"/>
              </a:ext>
            </a:extLst>
          </p:cNvPr>
          <p:cNvSpPr>
            <a:spLocks noGrp="1"/>
          </p:cNvSpPr>
          <p:nvPr>
            <p:ph type="dt" sz="half" idx="10"/>
          </p:nvPr>
        </p:nvSpPr>
        <p:spPr/>
        <p:txBody>
          <a:bodyPr/>
          <a:lstStyle/>
          <a:p>
            <a:fld id="{0AE4647B-5A72-4A87-A7F6-47E4DE2FD7B7}" type="datetimeFigureOut">
              <a:rPr lang="de-CH" smtClean="0"/>
              <a:t>06.02.2026</a:t>
            </a:fld>
            <a:endParaRPr lang="de-CH"/>
          </a:p>
        </p:txBody>
      </p:sp>
      <p:sp>
        <p:nvSpPr>
          <p:cNvPr id="5" name="Footer Placeholder 4">
            <a:extLst>
              <a:ext uri="{FF2B5EF4-FFF2-40B4-BE49-F238E27FC236}">
                <a16:creationId xmlns:a16="http://schemas.microsoft.com/office/drawing/2014/main" id="{25624730-1B7C-A529-CFD6-E0350A80EDA0}"/>
              </a:ext>
            </a:extLst>
          </p:cNvPr>
          <p:cNvSpPr>
            <a:spLocks noGrp="1"/>
          </p:cNvSpPr>
          <p:nvPr>
            <p:ph type="ftr" sz="quarter" idx="11"/>
          </p:nvPr>
        </p:nvSpPr>
        <p:spPr/>
        <p:txBody>
          <a:bodyPr/>
          <a:lstStyle/>
          <a:p>
            <a:endParaRPr lang="de-CH"/>
          </a:p>
        </p:txBody>
      </p:sp>
      <p:sp>
        <p:nvSpPr>
          <p:cNvPr id="6" name="Slide Number Placeholder 5">
            <a:extLst>
              <a:ext uri="{FF2B5EF4-FFF2-40B4-BE49-F238E27FC236}">
                <a16:creationId xmlns:a16="http://schemas.microsoft.com/office/drawing/2014/main" id="{4DE99A53-5C4E-5323-E790-F98A2477EC8C}"/>
              </a:ext>
            </a:extLst>
          </p:cNvPr>
          <p:cNvSpPr>
            <a:spLocks noGrp="1"/>
          </p:cNvSpPr>
          <p:nvPr>
            <p:ph type="sldNum" sz="quarter" idx="12"/>
          </p:nvPr>
        </p:nvSpPr>
        <p:spPr/>
        <p:txBody>
          <a:bodyPr/>
          <a:lstStyle/>
          <a:p>
            <a:fld id="{51B87EF3-CEC2-4B1E-B4BA-3010079B5713}" type="slidenum">
              <a:rPr lang="de-CH" smtClean="0"/>
              <a:t>‹#›</a:t>
            </a:fld>
            <a:endParaRPr lang="de-CH"/>
          </a:p>
        </p:txBody>
      </p:sp>
    </p:spTree>
    <p:extLst>
      <p:ext uri="{BB962C8B-B14F-4D97-AF65-F5344CB8AC3E}">
        <p14:creationId xmlns:p14="http://schemas.microsoft.com/office/powerpoint/2010/main" val="32309372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EE31D-BAF4-942C-C5F9-E9AE58F715E1}"/>
              </a:ext>
            </a:extLst>
          </p:cNvPr>
          <p:cNvSpPr>
            <a:spLocks noGrp="1"/>
          </p:cNvSpPr>
          <p:nvPr>
            <p:ph type="title"/>
          </p:nvPr>
        </p:nvSpPr>
        <p:spPr/>
        <p:txBody>
          <a:bodyPr/>
          <a:lstStyle/>
          <a:p>
            <a:r>
              <a:rPr lang="en-GB"/>
              <a:t>Click to edit Master title style</a:t>
            </a:r>
            <a:endParaRPr lang="de-CH"/>
          </a:p>
        </p:txBody>
      </p:sp>
      <p:sp>
        <p:nvSpPr>
          <p:cNvPr id="3" name="Content Placeholder 2">
            <a:extLst>
              <a:ext uri="{FF2B5EF4-FFF2-40B4-BE49-F238E27FC236}">
                <a16:creationId xmlns:a16="http://schemas.microsoft.com/office/drawing/2014/main" id="{077B5EC7-7F9A-7A35-6DC4-56395409CE8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CH"/>
          </a:p>
        </p:txBody>
      </p:sp>
      <p:sp>
        <p:nvSpPr>
          <p:cNvPr id="4" name="Date Placeholder 3">
            <a:extLst>
              <a:ext uri="{FF2B5EF4-FFF2-40B4-BE49-F238E27FC236}">
                <a16:creationId xmlns:a16="http://schemas.microsoft.com/office/drawing/2014/main" id="{39E3796C-BA63-EBE9-A3E4-ABEAB723838B}"/>
              </a:ext>
            </a:extLst>
          </p:cNvPr>
          <p:cNvSpPr>
            <a:spLocks noGrp="1"/>
          </p:cNvSpPr>
          <p:nvPr>
            <p:ph type="dt" sz="half" idx="10"/>
          </p:nvPr>
        </p:nvSpPr>
        <p:spPr/>
        <p:txBody>
          <a:bodyPr/>
          <a:lstStyle/>
          <a:p>
            <a:fld id="{0AE4647B-5A72-4A87-A7F6-47E4DE2FD7B7}" type="datetimeFigureOut">
              <a:rPr lang="de-CH" smtClean="0"/>
              <a:t>06.02.2026</a:t>
            </a:fld>
            <a:endParaRPr lang="de-CH"/>
          </a:p>
        </p:txBody>
      </p:sp>
      <p:sp>
        <p:nvSpPr>
          <p:cNvPr id="5" name="Footer Placeholder 4">
            <a:extLst>
              <a:ext uri="{FF2B5EF4-FFF2-40B4-BE49-F238E27FC236}">
                <a16:creationId xmlns:a16="http://schemas.microsoft.com/office/drawing/2014/main" id="{FC293057-8419-7050-F24F-04DD41C75624}"/>
              </a:ext>
            </a:extLst>
          </p:cNvPr>
          <p:cNvSpPr>
            <a:spLocks noGrp="1"/>
          </p:cNvSpPr>
          <p:nvPr>
            <p:ph type="ftr" sz="quarter" idx="11"/>
          </p:nvPr>
        </p:nvSpPr>
        <p:spPr/>
        <p:txBody>
          <a:bodyPr/>
          <a:lstStyle/>
          <a:p>
            <a:endParaRPr lang="de-CH"/>
          </a:p>
        </p:txBody>
      </p:sp>
      <p:sp>
        <p:nvSpPr>
          <p:cNvPr id="6" name="Slide Number Placeholder 5">
            <a:extLst>
              <a:ext uri="{FF2B5EF4-FFF2-40B4-BE49-F238E27FC236}">
                <a16:creationId xmlns:a16="http://schemas.microsoft.com/office/drawing/2014/main" id="{63C62656-9935-0492-C61B-4D6B2A7A5004}"/>
              </a:ext>
            </a:extLst>
          </p:cNvPr>
          <p:cNvSpPr>
            <a:spLocks noGrp="1"/>
          </p:cNvSpPr>
          <p:nvPr>
            <p:ph type="sldNum" sz="quarter" idx="12"/>
          </p:nvPr>
        </p:nvSpPr>
        <p:spPr/>
        <p:txBody>
          <a:bodyPr/>
          <a:lstStyle/>
          <a:p>
            <a:fld id="{51B87EF3-CEC2-4B1E-B4BA-3010079B5713}" type="slidenum">
              <a:rPr lang="de-CH" smtClean="0"/>
              <a:t>‹#›</a:t>
            </a:fld>
            <a:endParaRPr lang="de-CH"/>
          </a:p>
        </p:txBody>
      </p:sp>
    </p:spTree>
    <p:extLst>
      <p:ext uri="{BB962C8B-B14F-4D97-AF65-F5344CB8AC3E}">
        <p14:creationId xmlns:p14="http://schemas.microsoft.com/office/powerpoint/2010/main" val="264363488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391EB-0A93-A63E-CC4F-7F995B6AFB7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de-CH"/>
          </a:p>
        </p:txBody>
      </p:sp>
      <p:sp>
        <p:nvSpPr>
          <p:cNvPr id="3" name="Text Placeholder 2">
            <a:extLst>
              <a:ext uri="{FF2B5EF4-FFF2-40B4-BE49-F238E27FC236}">
                <a16:creationId xmlns:a16="http://schemas.microsoft.com/office/drawing/2014/main" id="{34E66541-D833-734D-D443-80E5218675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E238EDE-2FD3-40BB-B19C-9B65A93881EC}"/>
              </a:ext>
            </a:extLst>
          </p:cNvPr>
          <p:cNvSpPr>
            <a:spLocks noGrp="1"/>
          </p:cNvSpPr>
          <p:nvPr>
            <p:ph type="dt" sz="half" idx="10"/>
          </p:nvPr>
        </p:nvSpPr>
        <p:spPr/>
        <p:txBody>
          <a:bodyPr/>
          <a:lstStyle/>
          <a:p>
            <a:fld id="{0AE4647B-5A72-4A87-A7F6-47E4DE2FD7B7}" type="datetimeFigureOut">
              <a:rPr lang="de-CH" smtClean="0"/>
              <a:t>06.02.2026</a:t>
            </a:fld>
            <a:endParaRPr lang="de-CH"/>
          </a:p>
        </p:txBody>
      </p:sp>
      <p:sp>
        <p:nvSpPr>
          <p:cNvPr id="5" name="Footer Placeholder 4">
            <a:extLst>
              <a:ext uri="{FF2B5EF4-FFF2-40B4-BE49-F238E27FC236}">
                <a16:creationId xmlns:a16="http://schemas.microsoft.com/office/drawing/2014/main" id="{B03A29F8-37C8-474C-F2CC-D43726632914}"/>
              </a:ext>
            </a:extLst>
          </p:cNvPr>
          <p:cNvSpPr>
            <a:spLocks noGrp="1"/>
          </p:cNvSpPr>
          <p:nvPr>
            <p:ph type="ftr" sz="quarter" idx="11"/>
          </p:nvPr>
        </p:nvSpPr>
        <p:spPr/>
        <p:txBody>
          <a:bodyPr/>
          <a:lstStyle/>
          <a:p>
            <a:endParaRPr lang="de-CH"/>
          </a:p>
        </p:txBody>
      </p:sp>
      <p:sp>
        <p:nvSpPr>
          <p:cNvPr id="6" name="Slide Number Placeholder 5">
            <a:extLst>
              <a:ext uri="{FF2B5EF4-FFF2-40B4-BE49-F238E27FC236}">
                <a16:creationId xmlns:a16="http://schemas.microsoft.com/office/drawing/2014/main" id="{AA583987-6D9C-853D-E40E-884073165A4C}"/>
              </a:ext>
            </a:extLst>
          </p:cNvPr>
          <p:cNvSpPr>
            <a:spLocks noGrp="1"/>
          </p:cNvSpPr>
          <p:nvPr>
            <p:ph type="sldNum" sz="quarter" idx="12"/>
          </p:nvPr>
        </p:nvSpPr>
        <p:spPr/>
        <p:txBody>
          <a:bodyPr/>
          <a:lstStyle/>
          <a:p>
            <a:fld id="{51B87EF3-CEC2-4B1E-B4BA-3010079B5713}" type="slidenum">
              <a:rPr lang="de-CH" smtClean="0"/>
              <a:t>‹#›</a:t>
            </a:fld>
            <a:endParaRPr lang="de-CH"/>
          </a:p>
        </p:txBody>
      </p:sp>
    </p:spTree>
    <p:extLst>
      <p:ext uri="{BB962C8B-B14F-4D97-AF65-F5344CB8AC3E}">
        <p14:creationId xmlns:p14="http://schemas.microsoft.com/office/powerpoint/2010/main" val="353207296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05FB-D35C-7477-1A54-5A0D0D17C8FB}"/>
              </a:ext>
            </a:extLst>
          </p:cNvPr>
          <p:cNvSpPr>
            <a:spLocks noGrp="1"/>
          </p:cNvSpPr>
          <p:nvPr>
            <p:ph type="title"/>
          </p:nvPr>
        </p:nvSpPr>
        <p:spPr/>
        <p:txBody>
          <a:bodyPr/>
          <a:lstStyle/>
          <a:p>
            <a:r>
              <a:rPr lang="en-GB"/>
              <a:t>Click to edit Master title style</a:t>
            </a:r>
            <a:endParaRPr lang="de-CH"/>
          </a:p>
        </p:txBody>
      </p:sp>
      <p:sp>
        <p:nvSpPr>
          <p:cNvPr id="3" name="Content Placeholder 2">
            <a:extLst>
              <a:ext uri="{FF2B5EF4-FFF2-40B4-BE49-F238E27FC236}">
                <a16:creationId xmlns:a16="http://schemas.microsoft.com/office/drawing/2014/main" id="{72D8A753-F32D-DF49-C905-BCED94F1F3E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CH"/>
          </a:p>
        </p:txBody>
      </p:sp>
      <p:sp>
        <p:nvSpPr>
          <p:cNvPr id="4" name="Content Placeholder 3">
            <a:extLst>
              <a:ext uri="{FF2B5EF4-FFF2-40B4-BE49-F238E27FC236}">
                <a16:creationId xmlns:a16="http://schemas.microsoft.com/office/drawing/2014/main" id="{CAEB596C-E747-6D04-0B53-316600E2468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CH"/>
          </a:p>
        </p:txBody>
      </p:sp>
      <p:sp>
        <p:nvSpPr>
          <p:cNvPr id="5" name="Date Placeholder 4">
            <a:extLst>
              <a:ext uri="{FF2B5EF4-FFF2-40B4-BE49-F238E27FC236}">
                <a16:creationId xmlns:a16="http://schemas.microsoft.com/office/drawing/2014/main" id="{AEB25C2E-91E3-321C-6385-19235CDF2EAE}"/>
              </a:ext>
            </a:extLst>
          </p:cNvPr>
          <p:cNvSpPr>
            <a:spLocks noGrp="1"/>
          </p:cNvSpPr>
          <p:nvPr>
            <p:ph type="dt" sz="half" idx="10"/>
          </p:nvPr>
        </p:nvSpPr>
        <p:spPr/>
        <p:txBody>
          <a:bodyPr/>
          <a:lstStyle/>
          <a:p>
            <a:fld id="{0AE4647B-5A72-4A87-A7F6-47E4DE2FD7B7}" type="datetimeFigureOut">
              <a:rPr lang="de-CH" smtClean="0"/>
              <a:t>06.02.2026</a:t>
            </a:fld>
            <a:endParaRPr lang="de-CH"/>
          </a:p>
        </p:txBody>
      </p:sp>
      <p:sp>
        <p:nvSpPr>
          <p:cNvPr id="6" name="Footer Placeholder 5">
            <a:extLst>
              <a:ext uri="{FF2B5EF4-FFF2-40B4-BE49-F238E27FC236}">
                <a16:creationId xmlns:a16="http://schemas.microsoft.com/office/drawing/2014/main" id="{CB618297-58E3-A2E7-9AB5-0153EACD653B}"/>
              </a:ext>
            </a:extLst>
          </p:cNvPr>
          <p:cNvSpPr>
            <a:spLocks noGrp="1"/>
          </p:cNvSpPr>
          <p:nvPr>
            <p:ph type="ftr" sz="quarter" idx="11"/>
          </p:nvPr>
        </p:nvSpPr>
        <p:spPr/>
        <p:txBody>
          <a:bodyPr/>
          <a:lstStyle/>
          <a:p>
            <a:endParaRPr lang="de-CH"/>
          </a:p>
        </p:txBody>
      </p:sp>
      <p:sp>
        <p:nvSpPr>
          <p:cNvPr id="7" name="Slide Number Placeholder 6">
            <a:extLst>
              <a:ext uri="{FF2B5EF4-FFF2-40B4-BE49-F238E27FC236}">
                <a16:creationId xmlns:a16="http://schemas.microsoft.com/office/drawing/2014/main" id="{B2685433-A585-6768-CED7-F77C7F6E0AED}"/>
              </a:ext>
            </a:extLst>
          </p:cNvPr>
          <p:cNvSpPr>
            <a:spLocks noGrp="1"/>
          </p:cNvSpPr>
          <p:nvPr>
            <p:ph type="sldNum" sz="quarter" idx="12"/>
          </p:nvPr>
        </p:nvSpPr>
        <p:spPr/>
        <p:txBody>
          <a:bodyPr/>
          <a:lstStyle/>
          <a:p>
            <a:fld id="{51B87EF3-CEC2-4B1E-B4BA-3010079B5713}" type="slidenum">
              <a:rPr lang="de-CH" smtClean="0"/>
              <a:t>‹#›</a:t>
            </a:fld>
            <a:endParaRPr lang="de-CH"/>
          </a:p>
        </p:txBody>
      </p:sp>
    </p:spTree>
    <p:extLst>
      <p:ext uri="{BB962C8B-B14F-4D97-AF65-F5344CB8AC3E}">
        <p14:creationId xmlns:p14="http://schemas.microsoft.com/office/powerpoint/2010/main" val="72530074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2F61B-6D76-85CE-53D7-53822D6B0E42}"/>
              </a:ext>
            </a:extLst>
          </p:cNvPr>
          <p:cNvSpPr>
            <a:spLocks noGrp="1"/>
          </p:cNvSpPr>
          <p:nvPr>
            <p:ph type="title"/>
          </p:nvPr>
        </p:nvSpPr>
        <p:spPr>
          <a:xfrm>
            <a:off x="839788" y="365125"/>
            <a:ext cx="10515600" cy="1325563"/>
          </a:xfrm>
        </p:spPr>
        <p:txBody>
          <a:bodyPr/>
          <a:lstStyle/>
          <a:p>
            <a:r>
              <a:rPr lang="en-GB"/>
              <a:t>Click to edit Master title style</a:t>
            </a:r>
            <a:endParaRPr lang="de-CH"/>
          </a:p>
        </p:txBody>
      </p:sp>
      <p:sp>
        <p:nvSpPr>
          <p:cNvPr id="3" name="Text Placeholder 2">
            <a:extLst>
              <a:ext uri="{FF2B5EF4-FFF2-40B4-BE49-F238E27FC236}">
                <a16:creationId xmlns:a16="http://schemas.microsoft.com/office/drawing/2014/main" id="{1589B9B6-2C52-9975-D244-2250E9C150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426B269-CB89-B168-02BE-96576CE690A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CH"/>
          </a:p>
        </p:txBody>
      </p:sp>
      <p:sp>
        <p:nvSpPr>
          <p:cNvPr id="5" name="Text Placeholder 4">
            <a:extLst>
              <a:ext uri="{FF2B5EF4-FFF2-40B4-BE49-F238E27FC236}">
                <a16:creationId xmlns:a16="http://schemas.microsoft.com/office/drawing/2014/main" id="{61679CF2-847A-A45A-22E6-FA0CF4D073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F8344C4-AC8F-07CB-81DA-712DB7B0DB8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CH"/>
          </a:p>
        </p:txBody>
      </p:sp>
      <p:sp>
        <p:nvSpPr>
          <p:cNvPr id="7" name="Date Placeholder 6">
            <a:extLst>
              <a:ext uri="{FF2B5EF4-FFF2-40B4-BE49-F238E27FC236}">
                <a16:creationId xmlns:a16="http://schemas.microsoft.com/office/drawing/2014/main" id="{20ADCBD3-CD91-7242-FA99-7C31CBA1F273}"/>
              </a:ext>
            </a:extLst>
          </p:cNvPr>
          <p:cNvSpPr>
            <a:spLocks noGrp="1"/>
          </p:cNvSpPr>
          <p:nvPr>
            <p:ph type="dt" sz="half" idx="10"/>
          </p:nvPr>
        </p:nvSpPr>
        <p:spPr/>
        <p:txBody>
          <a:bodyPr/>
          <a:lstStyle/>
          <a:p>
            <a:fld id="{0AE4647B-5A72-4A87-A7F6-47E4DE2FD7B7}" type="datetimeFigureOut">
              <a:rPr lang="de-CH" smtClean="0"/>
              <a:t>06.02.2026</a:t>
            </a:fld>
            <a:endParaRPr lang="de-CH"/>
          </a:p>
        </p:txBody>
      </p:sp>
      <p:sp>
        <p:nvSpPr>
          <p:cNvPr id="8" name="Footer Placeholder 7">
            <a:extLst>
              <a:ext uri="{FF2B5EF4-FFF2-40B4-BE49-F238E27FC236}">
                <a16:creationId xmlns:a16="http://schemas.microsoft.com/office/drawing/2014/main" id="{24CF9CAD-6E82-8D5E-5136-1CBE1DC13CBB}"/>
              </a:ext>
            </a:extLst>
          </p:cNvPr>
          <p:cNvSpPr>
            <a:spLocks noGrp="1"/>
          </p:cNvSpPr>
          <p:nvPr>
            <p:ph type="ftr" sz="quarter" idx="11"/>
          </p:nvPr>
        </p:nvSpPr>
        <p:spPr/>
        <p:txBody>
          <a:bodyPr/>
          <a:lstStyle/>
          <a:p>
            <a:endParaRPr lang="de-CH"/>
          </a:p>
        </p:txBody>
      </p:sp>
      <p:sp>
        <p:nvSpPr>
          <p:cNvPr id="9" name="Slide Number Placeholder 8">
            <a:extLst>
              <a:ext uri="{FF2B5EF4-FFF2-40B4-BE49-F238E27FC236}">
                <a16:creationId xmlns:a16="http://schemas.microsoft.com/office/drawing/2014/main" id="{34A6E641-A9F2-AD8F-0F37-7AD12C1CCF61}"/>
              </a:ext>
            </a:extLst>
          </p:cNvPr>
          <p:cNvSpPr>
            <a:spLocks noGrp="1"/>
          </p:cNvSpPr>
          <p:nvPr>
            <p:ph type="sldNum" sz="quarter" idx="12"/>
          </p:nvPr>
        </p:nvSpPr>
        <p:spPr/>
        <p:txBody>
          <a:bodyPr/>
          <a:lstStyle/>
          <a:p>
            <a:fld id="{51B87EF3-CEC2-4B1E-B4BA-3010079B5713}" type="slidenum">
              <a:rPr lang="de-CH" smtClean="0"/>
              <a:t>‹#›</a:t>
            </a:fld>
            <a:endParaRPr lang="de-CH"/>
          </a:p>
        </p:txBody>
      </p:sp>
    </p:spTree>
    <p:extLst>
      <p:ext uri="{BB962C8B-B14F-4D97-AF65-F5344CB8AC3E}">
        <p14:creationId xmlns:p14="http://schemas.microsoft.com/office/powerpoint/2010/main" val="210666836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DCD60-0245-9515-30CE-C1B78C8534FF}"/>
              </a:ext>
            </a:extLst>
          </p:cNvPr>
          <p:cNvSpPr>
            <a:spLocks noGrp="1"/>
          </p:cNvSpPr>
          <p:nvPr>
            <p:ph type="title"/>
          </p:nvPr>
        </p:nvSpPr>
        <p:spPr/>
        <p:txBody>
          <a:bodyPr/>
          <a:lstStyle/>
          <a:p>
            <a:r>
              <a:rPr lang="en-GB"/>
              <a:t>Click to edit Master title style</a:t>
            </a:r>
            <a:endParaRPr lang="de-CH"/>
          </a:p>
        </p:txBody>
      </p:sp>
      <p:sp>
        <p:nvSpPr>
          <p:cNvPr id="3" name="Date Placeholder 2">
            <a:extLst>
              <a:ext uri="{FF2B5EF4-FFF2-40B4-BE49-F238E27FC236}">
                <a16:creationId xmlns:a16="http://schemas.microsoft.com/office/drawing/2014/main" id="{1465264E-6ACE-10F3-744B-0142F0627DEC}"/>
              </a:ext>
            </a:extLst>
          </p:cNvPr>
          <p:cNvSpPr>
            <a:spLocks noGrp="1"/>
          </p:cNvSpPr>
          <p:nvPr>
            <p:ph type="dt" sz="half" idx="10"/>
          </p:nvPr>
        </p:nvSpPr>
        <p:spPr/>
        <p:txBody>
          <a:bodyPr/>
          <a:lstStyle/>
          <a:p>
            <a:fld id="{0AE4647B-5A72-4A87-A7F6-47E4DE2FD7B7}" type="datetimeFigureOut">
              <a:rPr lang="de-CH" smtClean="0"/>
              <a:t>06.02.2026</a:t>
            </a:fld>
            <a:endParaRPr lang="de-CH"/>
          </a:p>
        </p:txBody>
      </p:sp>
      <p:sp>
        <p:nvSpPr>
          <p:cNvPr id="4" name="Footer Placeholder 3">
            <a:extLst>
              <a:ext uri="{FF2B5EF4-FFF2-40B4-BE49-F238E27FC236}">
                <a16:creationId xmlns:a16="http://schemas.microsoft.com/office/drawing/2014/main" id="{C03ECECF-A009-92F8-D0AD-1E01752F45BF}"/>
              </a:ext>
            </a:extLst>
          </p:cNvPr>
          <p:cNvSpPr>
            <a:spLocks noGrp="1"/>
          </p:cNvSpPr>
          <p:nvPr>
            <p:ph type="ftr" sz="quarter" idx="11"/>
          </p:nvPr>
        </p:nvSpPr>
        <p:spPr/>
        <p:txBody>
          <a:bodyPr/>
          <a:lstStyle/>
          <a:p>
            <a:endParaRPr lang="de-CH"/>
          </a:p>
        </p:txBody>
      </p:sp>
      <p:sp>
        <p:nvSpPr>
          <p:cNvPr id="5" name="Slide Number Placeholder 4">
            <a:extLst>
              <a:ext uri="{FF2B5EF4-FFF2-40B4-BE49-F238E27FC236}">
                <a16:creationId xmlns:a16="http://schemas.microsoft.com/office/drawing/2014/main" id="{3D342CC6-3974-20B6-CF23-9AD9EA504855}"/>
              </a:ext>
            </a:extLst>
          </p:cNvPr>
          <p:cNvSpPr>
            <a:spLocks noGrp="1"/>
          </p:cNvSpPr>
          <p:nvPr>
            <p:ph type="sldNum" sz="quarter" idx="12"/>
          </p:nvPr>
        </p:nvSpPr>
        <p:spPr/>
        <p:txBody>
          <a:bodyPr/>
          <a:lstStyle/>
          <a:p>
            <a:fld id="{51B87EF3-CEC2-4B1E-B4BA-3010079B5713}" type="slidenum">
              <a:rPr lang="de-CH" smtClean="0"/>
              <a:t>‹#›</a:t>
            </a:fld>
            <a:endParaRPr lang="de-CH"/>
          </a:p>
        </p:txBody>
      </p:sp>
    </p:spTree>
    <p:extLst>
      <p:ext uri="{BB962C8B-B14F-4D97-AF65-F5344CB8AC3E}">
        <p14:creationId xmlns:p14="http://schemas.microsoft.com/office/powerpoint/2010/main" val="243124476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9EE380-C05F-94F3-12FA-DBB3AF8471E6}"/>
              </a:ext>
            </a:extLst>
          </p:cNvPr>
          <p:cNvSpPr>
            <a:spLocks noGrp="1"/>
          </p:cNvSpPr>
          <p:nvPr>
            <p:ph type="dt" sz="half" idx="10"/>
          </p:nvPr>
        </p:nvSpPr>
        <p:spPr/>
        <p:txBody>
          <a:bodyPr/>
          <a:lstStyle/>
          <a:p>
            <a:fld id="{0AE4647B-5A72-4A87-A7F6-47E4DE2FD7B7}" type="datetimeFigureOut">
              <a:rPr lang="de-CH" smtClean="0"/>
              <a:t>06.02.2026</a:t>
            </a:fld>
            <a:endParaRPr lang="de-CH"/>
          </a:p>
        </p:txBody>
      </p:sp>
      <p:sp>
        <p:nvSpPr>
          <p:cNvPr id="3" name="Footer Placeholder 2">
            <a:extLst>
              <a:ext uri="{FF2B5EF4-FFF2-40B4-BE49-F238E27FC236}">
                <a16:creationId xmlns:a16="http://schemas.microsoft.com/office/drawing/2014/main" id="{C493D44A-9D34-4E90-4206-45D7C6F5AF7F}"/>
              </a:ext>
            </a:extLst>
          </p:cNvPr>
          <p:cNvSpPr>
            <a:spLocks noGrp="1"/>
          </p:cNvSpPr>
          <p:nvPr>
            <p:ph type="ftr" sz="quarter" idx="11"/>
          </p:nvPr>
        </p:nvSpPr>
        <p:spPr/>
        <p:txBody>
          <a:bodyPr/>
          <a:lstStyle/>
          <a:p>
            <a:endParaRPr lang="de-CH"/>
          </a:p>
        </p:txBody>
      </p:sp>
      <p:sp>
        <p:nvSpPr>
          <p:cNvPr id="4" name="Slide Number Placeholder 3">
            <a:extLst>
              <a:ext uri="{FF2B5EF4-FFF2-40B4-BE49-F238E27FC236}">
                <a16:creationId xmlns:a16="http://schemas.microsoft.com/office/drawing/2014/main" id="{41261238-B75E-8CE5-DB69-DA5A8D111040}"/>
              </a:ext>
            </a:extLst>
          </p:cNvPr>
          <p:cNvSpPr>
            <a:spLocks noGrp="1"/>
          </p:cNvSpPr>
          <p:nvPr>
            <p:ph type="sldNum" sz="quarter" idx="12"/>
          </p:nvPr>
        </p:nvSpPr>
        <p:spPr/>
        <p:txBody>
          <a:bodyPr/>
          <a:lstStyle/>
          <a:p>
            <a:fld id="{51B87EF3-CEC2-4B1E-B4BA-3010079B5713}" type="slidenum">
              <a:rPr lang="de-CH" smtClean="0"/>
              <a:t>‹#›</a:t>
            </a:fld>
            <a:endParaRPr lang="de-CH"/>
          </a:p>
        </p:txBody>
      </p:sp>
    </p:spTree>
    <p:extLst>
      <p:ext uri="{BB962C8B-B14F-4D97-AF65-F5344CB8AC3E}">
        <p14:creationId xmlns:p14="http://schemas.microsoft.com/office/powerpoint/2010/main" val="325059609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903F-C71A-207C-1BF1-BF6A9AB0B45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de-CH"/>
          </a:p>
        </p:txBody>
      </p:sp>
      <p:sp>
        <p:nvSpPr>
          <p:cNvPr id="3" name="Content Placeholder 2">
            <a:extLst>
              <a:ext uri="{FF2B5EF4-FFF2-40B4-BE49-F238E27FC236}">
                <a16:creationId xmlns:a16="http://schemas.microsoft.com/office/drawing/2014/main" id="{594619C2-D290-B12A-A697-FEFF97184D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CH"/>
          </a:p>
        </p:txBody>
      </p:sp>
      <p:sp>
        <p:nvSpPr>
          <p:cNvPr id="4" name="Text Placeholder 3">
            <a:extLst>
              <a:ext uri="{FF2B5EF4-FFF2-40B4-BE49-F238E27FC236}">
                <a16:creationId xmlns:a16="http://schemas.microsoft.com/office/drawing/2014/main" id="{DEE3BA16-EE51-2CC9-0A70-8F47A4EEB0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28574C9-55EA-F24A-8D32-0F7D3E2C4037}"/>
              </a:ext>
            </a:extLst>
          </p:cNvPr>
          <p:cNvSpPr>
            <a:spLocks noGrp="1"/>
          </p:cNvSpPr>
          <p:nvPr>
            <p:ph type="dt" sz="half" idx="10"/>
          </p:nvPr>
        </p:nvSpPr>
        <p:spPr/>
        <p:txBody>
          <a:bodyPr/>
          <a:lstStyle/>
          <a:p>
            <a:fld id="{0AE4647B-5A72-4A87-A7F6-47E4DE2FD7B7}" type="datetimeFigureOut">
              <a:rPr lang="de-CH" smtClean="0"/>
              <a:t>06.02.2026</a:t>
            </a:fld>
            <a:endParaRPr lang="de-CH"/>
          </a:p>
        </p:txBody>
      </p:sp>
      <p:sp>
        <p:nvSpPr>
          <p:cNvPr id="6" name="Footer Placeholder 5">
            <a:extLst>
              <a:ext uri="{FF2B5EF4-FFF2-40B4-BE49-F238E27FC236}">
                <a16:creationId xmlns:a16="http://schemas.microsoft.com/office/drawing/2014/main" id="{3FCCB7B7-2F64-E4A9-D3B0-AFDA7DFCF175}"/>
              </a:ext>
            </a:extLst>
          </p:cNvPr>
          <p:cNvSpPr>
            <a:spLocks noGrp="1"/>
          </p:cNvSpPr>
          <p:nvPr>
            <p:ph type="ftr" sz="quarter" idx="11"/>
          </p:nvPr>
        </p:nvSpPr>
        <p:spPr/>
        <p:txBody>
          <a:bodyPr/>
          <a:lstStyle/>
          <a:p>
            <a:endParaRPr lang="de-CH"/>
          </a:p>
        </p:txBody>
      </p:sp>
      <p:sp>
        <p:nvSpPr>
          <p:cNvPr id="7" name="Slide Number Placeholder 6">
            <a:extLst>
              <a:ext uri="{FF2B5EF4-FFF2-40B4-BE49-F238E27FC236}">
                <a16:creationId xmlns:a16="http://schemas.microsoft.com/office/drawing/2014/main" id="{C44CA69F-4544-D59A-1A13-12087997B625}"/>
              </a:ext>
            </a:extLst>
          </p:cNvPr>
          <p:cNvSpPr>
            <a:spLocks noGrp="1"/>
          </p:cNvSpPr>
          <p:nvPr>
            <p:ph type="sldNum" sz="quarter" idx="12"/>
          </p:nvPr>
        </p:nvSpPr>
        <p:spPr/>
        <p:txBody>
          <a:bodyPr/>
          <a:lstStyle/>
          <a:p>
            <a:fld id="{51B87EF3-CEC2-4B1E-B4BA-3010079B5713}" type="slidenum">
              <a:rPr lang="de-CH" smtClean="0"/>
              <a:t>‹#›</a:t>
            </a:fld>
            <a:endParaRPr lang="de-CH"/>
          </a:p>
        </p:txBody>
      </p:sp>
    </p:spTree>
    <p:extLst>
      <p:ext uri="{BB962C8B-B14F-4D97-AF65-F5344CB8AC3E}">
        <p14:creationId xmlns:p14="http://schemas.microsoft.com/office/powerpoint/2010/main" val="354631345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794C6-9597-61DF-D5F3-59FAE3CFC2A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de-CH"/>
          </a:p>
        </p:txBody>
      </p:sp>
      <p:sp>
        <p:nvSpPr>
          <p:cNvPr id="3" name="Picture Placeholder 2">
            <a:extLst>
              <a:ext uri="{FF2B5EF4-FFF2-40B4-BE49-F238E27FC236}">
                <a16:creationId xmlns:a16="http://schemas.microsoft.com/office/drawing/2014/main" id="{39049DD8-C030-F929-4F2E-24F1E9DB3D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 Placeholder 3">
            <a:extLst>
              <a:ext uri="{FF2B5EF4-FFF2-40B4-BE49-F238E27FC236}">
                <a16:creationId xmlns:a16="http://schemas.microsoft.com/office/drawing/2014/main" id="{CAC496C6-301E-48F9-5ECD-F77DB4D079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BF081F-6D95-3A08-8B8F-7245C28ADC7E}"/>
              </a:ext>
            </a:extLst>
          </p:cNvPr>
          <p:cNvSpPr>
            <a:spLocks noGrp="1"/>
          </p:cNvSpPr>
          <p:nvPr>
            <p:ph type="dt" sz="half" idx="10"/>
          </p:nvPr>
        </p:nvSpPr>
        <p:spPr/>
        <p:txBody>
          <a:bodyPr/>
          <a:lstStyle/>
          <a:p>
            <a:fld id="{0AE4647B-5A72-4A87-A7F6-47E4DE2FD7B7}" type="datetimeFigureOut">
              <a:rPr lang="de-CH" smtClean="0"/>
              <a:t>06.02.2026</a:t>
            </a:fld>
            <a:endParaRPr lang="de-CH"/>
          </a:p>
        </p:txBody>
      </p:sp>
      <p:sp>
        <p:nvSpPr>
          <p:cNvPr id="6" name="Footer Placeholder 5">
            <a:extLst>
              <a:ext uri="{FF2B5EF4-FFF2-40B4-BE49-F238E27FC236}">
                <a16:creationId xmlns:a16="http://schemas.microsoft.com/office/drawing/2014/main" id="{5337EA5E-E424-CE75-D74B-B3FE7CE8086A}"/>
              </a:ext>
            </a:extLst>
          </p:cNvPr>
          <p:cNvSpPr>
            <a:spLocks noGrp="1"/>
          </p:cNvSpPr>
          <p:nvPr>
            <p:ph type="ftr" sz="quarter" idx="11"/>
          </p:nvPr>
        </p:nvSpPr>
        <p:spPr/>
        <p:txBody>
          <a:bodyPr/>
          <a:lstStyle/>
          <a:p>
            <a:endParaRPr lang="de-CH"/>
          </a:p>
        </p:txBody>
      </p:sp>
      <p:sp>
        <p:nvSpPr>
          <p:cNvPr id="7" name="Slide Number Placeholder 6">
            <a:extLst>
              <a:ext uri="{FF2B5EF4-FFF2-40B4-BE49-F238E27FC236}">
                <a16:creationId xmlns:a16="http://schemas.microsoft.com/office/drawing/2014/main" id="{18439077-406C-D38A-9C14-C7588D18ED99}"/>
              </a:ext>
            </a:extLst>
          </p:cNvPr>
          <p:cNvSpPr>
            <a:spLocks noGrp="1"/>
          </p:cNvSpPr>
          <p:nvPr>
            <p:ph type="sldNum" sz="quarter" idx="12"/>
          </p:nvPr>
        </p:nvSpPr>
        <p:spPr/>
        <p:txBody>
          <a:bodyPr/>
          <a:lstStyle/>
          <a:p>
            <a:fld id="{51B87EF3-CEC2-4B1E-B4BA-3010079B5713}" type="slidenum">
              <a:rPr lang="de-CH" smtClean="0"/>
              <a:t>‹#›</a:t>
            </a:fld>
            <a:endParaRPr lang="de-CH"/>
          </a:p>
        </p:txBody>
      </p:sp>
    </p:spTree>
    <p:extLst>
      <p:ext uri="{BB962C8B-B14F-4D97-AF65-F5344CB8AC3E}">
        <p14:creationId xmlns:p14="http://schemas.microsoft.com/office/powerpoint/2010/main" val="237894317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7AF1-5274-C41A-6D4D-6679B3C09028}"/>
              </a:ext>
            </a:extLst>
          </p:cNvPr>
          <p:cNvSpPr>
            <a:spLocks noGrp="1"/>
          </p:cNvSpPr>
          <p:nvPr>
            <p:ph type="title"/>
          </p:nvPr>
        </p:nvSpPr>
        <p:spPr/>
        <p:txBody>
          <a:bodyPr/>
          <a:lstStyle/>
          <a:p>
            <a:r>
              <a:rPr lang="en-GB"/>
              <a:t>Click to edit Master title style</a:t>
            </a:r>
            <a:endParaRPr lang="de-CH"/>
          </a:p>
        </p:txBody>
      </p:sp>
      <p:sp>
        <p:nvSpPr>
          <p:cNvPr id="3" name="Vertical Text Placeholder 2">
            <a:extLst>
              <a:ext uri="{FF2B5EF4-FFF2-40B4-BE49-F238E27FC236}">
                <a16:creationId xmlns:a16="http://schemas.microsoft.com/office/drawing/2014/main" id="{819A2442-71B6-C222-BEE5-8D5311CA04B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CH"/>
          </a:p>
        </p:txBody>
      </p:sp>
      <p:sp>
        <p:nvSpPr>
          <p:cNvPr id="4" name="Date Placeholder 3">
            <a:extLst>
              <a:ext uri="{FF2B5EF4-FFF2-40B4-BE49-F238E27FC236}">
                <a16:creationId xmlns:a16="http://schemas.microsoft.com/office/drawing/2014/main" id="{491BC21A-B20D-1DDD-D5F8-7099F3866ACA}"/>
              </a:ext>
            </a:extLst>
          </p:cNvPr>
          <p:cNvSpPr>
            <a:spLocks noGrp="1"/>
          </p:cNvSpPr>
          <p:nvPr>
            <p:ph type="dt" sz="half" idx="10"/>
          </p:nvPr>
        </p:nvSpPr>
        <p:spPr/>
        <p:txBody>
          <a:bodyPr/>
          <a:lstStyle/>
          <a:p>
            <a:fld id="{0AE4647B-5A72-4A87-A7F6-47E4DE2FD7B7}" type="datetimeFigureOut">
              <a:rPr lang="de-CH" smtClean="0"/>
              <a:t>06.02.2026</a:t>
            </a:fld>
            <a:endParaRPr lang="de-CH"/>
          </a:p>
        </p:txBody>
      </p:sp>
      <p:sp>
        <p:nvSpPr>
          <p:cNvPr id="5" name="Footer Placeholder 4">
            <a:extLst>
              <a:ext uri="{FF2B5EF4-FFF2-40B4-BE49-F238E27FC236}">
                <a16:creationId xmlns:a16="http://schemas.microsoft.com/office/drawing/2014/main" id="{7F8392DA-43A3-C732-E2C4-DCE9BD9414CD}"/>
              </a:ext>
            </a:extLst>
          </p:cNvPr>
          <p:cNvSpPr>
            <a:spLocks noGrp="1"/>
          </p:cNvSpPr>
          <p:nvPr>
            <p:ph type="ftr" sz="quarter" idx="11"/>
          </p:nvPr>
        </p:nvSpPr>
        <p:spPr/>
        <p:txBody>
          <a:bodyPr/>
          <a:lstStyle/>
          <a:p>
            <a:endParaRPr lang="de-CH"/>
          </a:p>
        </p:txBody>
      </p:sp>
      <p:sp>
        <p:nvSpPr>
          <p:cNvPr id="6" name="Slide Number Placeholder 5">
            <a:extLst>
              <a:ext uri="{FF2B5EF4-FFF2-40B4-BE49-F238E27FC236}">
                <a16:creationId xmlns:a16="http://schemas.microsoft.com/office/drawing/2014/main" id="{41138895-94AF-E39F-F3FB-D84199A5766D}"/>
              </a:ext>
            </a:extLst>
          </p:cNvPr>
          <p:cNvSpPr>
            <a:spLocks noGrp="1"/>
          </p:cNvSpPr>
          <p:nvPr>
            <p:ph type="sldNum" sz="quarter" idx="12"/>
          </p:nvPr>
        </p:nvSpPr>
        <p:spPr/>
        <p:txBody>
          <a:bodyPr/>
          <a:lstStyle/>
          <a:p>
            <a:fld id="{51B87EF3-CEC2-4B1E-B4BA-3010079B5713}" type="slidenum">
              <a:rPr lang="de-CH" smtClean="0"/>
              <a:t>‹#›</a:t>
            </a:fld>
            <a:endParaRPr lang="de-CH"/>
          </a:p>
        </p:txBody>
      </p:sp>
    </p:spTree>
    <p:extLst>
      <p:ext uri="{BB962C8B-B14F-4D97-AF65-F5344CB8AC3E}">
        <p14:creationId xmlns:p14="http://schemas.microsoft.com/office/powerpoint/2010/main" val="338789623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E6C54E-6AC4-DA0C-CA20-BCD26BDA1AA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de-CH"/>
          </a:p>
        </p:txBody>
      </p:sp>
      <p:sp>
        <p:nvSpPr>
          <p:cNvPr id="3" name="Vertical Text Placeholder 2">
            <a:extLst>
              <a:ext uri="{FF2B5EF4-FFF2-40B4-BE49-F238E27FC236}">
                <a16:creationId xmlns:a16="http://schemas.microsoft.com/office/drawing/2014/main" id="{B50AD406-D7FE-0D53-6B54-CEB85A208C2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CH"/>
          </a:p>
        </p:txBody>
      </p:sp>
      <p:sp>
        <p:nvSpPr>
          <p:cNvPr id="4" name="Date Placeholder 3">
            <a:extLst>
              <a:ext uri="{FF2B5EF4-FFF2-40B4-BE49-F238E27FC236}">
                <a16:creationId xmlns:a16="http://schemas.microsoft.com/office/drawing/2014/main" id="{15F02C31-93C9-1FF4-315E-AAD04261A16F}"/>
              </a:ext>
            </a:extLst>
          </p:cNvPr>
          <p:cNvSpPr>
            <a:spLocks noGrp="1"/>
          </p:cNvSpPr>
          <p:nvPr>
            <p:ph type="dt" sz="half" idx="10"/>
          </p:nvPr>
        </p:nvSpPr>
        <p:spPr/>
        <p:txBody>
          <a:bodyPr/>
          <a:lstStyle/>
          <a:p>
            <a:fld id="{0AE4647B-5A72-4A87-A7F6-47E4DE2FD7B7}" type="datetimeFigureOut">
              <a:rPr lang="de-CH" smtClean="0"/>
              <a:t>06.02.2026</a:t>
            </a:fld>
            <a:endParaRPr lang="de-CH"/>
          </a:p>
        </p:txBody>
      </p:sp>
      <p:sp>
        <p:nvSpPr>
          <p:cNvPr id="5" name="Footer Placeholder 4">
            <a:extLst>
              <a:ext uri="{FF2B5EF4-FFF2-40B4-BE49-F238E27FC236}">
                <a16:creationId xmlns:a16="http://schemas.microsoft.com/office/drawing/2014/main" id="{D3C73B85-BA6E-2FDF-4C89-35F2C0EA8B77}"/>
              </a:ext>
            </a:extLst>
          </p:cNvPr>
          <p:cNvSpPr>
            <a:spLocks noGrp="1"/>
          </p:cNvSpPr>
          <p:nvPr>
            <p:ph type="ftr" sz="quarter" idx="11"/>
          </p:nvPr>
        </p:nvSpPr>
        <p:spPr/>
        <p:txBody>
          <a:bodyPr/>
          <a:lstStyle/>
          <a:p>
            <a:endParaRPr lang="de-CH"/>
          </a:p>
        </p:txBody>
      </p:sp>
      <p:sp>
        <p:nvSpPr>
          <p:cNvPr id="6" name="Slide Number Placeholder 5">
            <a:extLst>
              <a:ext uri="{FF2B5EF4-FFF2-40B4-BE49-F238E27FC236}">
                <a16:creationId xmlns:a16="http://schemas.microsoft.com/office/drawing/2014/main" id="{F8716C64-6DE6-0972-94A6-C5A7B440BA99}"/>
              </a:ext>
            </a:extLst>
          </p:cNvPr>
          <p:cNvSpPr>
            <a:spLocks noGrp="1"/>
          </p:cNvSpPr>
          <p:nvPr>
            <p:ph type="sldNum" sz="quarter" idx="12"/>
          </p:nvPr>
        </p:nvSpPr>
        <p:spPr/>
        <p:txBody>
          <a:bodyPr/>
          <a:lstStyle/>
          <a:p>
            <a:fld id="{51B87EF3-CEC2-4B1E-B4BA-3010079B5713}" type="slidenum">
              <a:rPr lang="de-CH" smtClean="0"/>
              <a:t>‹#›</a:t>
            </a:fld>
            <a:endParaRPr lang="de-CH"/>
          </a:p>
        </p:txBody>
      </p:sp>
    </p:spTree>
    <p:extLst>
      <p:ext uri="{BB962C8B-B14F-4D97-AF65-F5344CB8AC3E}">
        <p14:creationId xmlns:p14="http://schemas.microsoft.com/office/powerpoint/2010/main" val="68668782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CC6F6B-6295-0D19-F3A9-A189ADB788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de-CH"/>
          </a:p>
        </p:txBody>
      </p:sp>
      <p:sp>
        <p:nvSpPr>
          <p:cNvPr id="3" name="Text Placeholder 2">
            <a:extLst>
              <a:ext uri="{FF2B5EF4-FFF2-40B4-BE49-F238E27FC236}">
                <a16:creationId xmlns:a16="http://schemas.microsoft.com/office/drawing/2014/main" id="{21E8813C-6546-3D73-DA54-D7331528C6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CH"/>
          </a:p>
        </p:txBody>
      </p:sp>
      <p:sp>
        <p:nvSpPr>
          <p:cNvPr id="4" name="Date Placeholder 3">
            <a:extLst>
              <a:ext uri="{FF2B5EF4-FFF2-40B4-BE49-F238E27FC236}">
                <a16:creationId xmlns:a16="http://schemas.microsoft.com/office/drawing/2014/main" id="{3227BD0F-3FCD-1C03-C087-861C0A21F5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E4647B-5A72-4A87-A7F6-47E4DE2FD7B7}" type="datetimeFigureOut">
              <a:rPr lang="de-CH" smtClean="0"/>
              <a:t>06.02.2026</a:t>
            </a:fld>
            <a:endParaRPr lang="de-CH"/>
          </a:p>
        </p:txBody>
      </p:sp>
      <p:sp>
        <p:nvSpPr>
          <p:cNvPr id="5" name="Footer Placeholder 4">
            <a:extLst>
              <a:ext uri="{FF2B5EF4-FFF2-40B4-BE49-F238E27FC236}">
                <a16:creationId xmlns:a16="http://schemas.microsoft.com/office/drawing/2014/main" id="{CA447129-99ED-96AE-54F8-079F087731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CH"/>
          </a:p>
        </p:txBody>
      </p:sp>
      <p:sp>
        <p:nvSpPr>
          <p:cNvPr id="6" name="Slide Number Placeholder 5">
            <a:extLst>
              <a:ext uri="{FF2B5EF4-FFF2-40B4-BE49-F238E27FC236}">
                <a16:creationId xmlns:a16="http://schemas.microsoft.com/office/drawing/2014/main" id="{EC761CF3-F757-B585-BE93-602FFA04B3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1B87EF3-CEC2-4B1E-B4BA-3010079B5713}" type="slidenum">
              <a:rPr lang="de-CH" smtClean="0"/>
              <a:t>‹#›</a:t>
            </a:fld>
            <a:endParaRPr lang="de-CH"/>
          </a:p>
        </p:txBody>
      </p:sp>
    </p:spTree>
    <p:extLst>
      <p:ext uri="{BB962C8B-B14F-4D97-AF65-F5344CB8AC3E}">
        <p14:creationId xmlns:p14="http://schemas.microsoft.com/office/powerpoint/2010/main" val="2463641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png"/><Relationship Id="rId5" Type="http://schemas.microsoft.com/office/2018/10/relationships/comments" Target="../comments/modernComment_126_FDAA332E.xml"/><Relationship Id="rId4"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FC556-6DF1-D3CF-6653-33F5D2A160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ACE722-9995-43A8-EC82-F2672D7BC623}"/>
              </a:ext>
            </a:extLst>
          </p:cNvPr>
          <p:cNvSpPr>
            <a:spLocks noGrp="1"/>
          </p:cNvSpPr>
          <p:nvPr>
            <p:ph type="title"/>
          </p:nvPr>
        </p:nvSpPr>
        <p:spPr>
          <a:xfrm>
            <a:off x="631371" y="1567996"/>
            <a:ext cx="10515600" cy="1325563"/>
          </a:xfrm>
        </p:spPr>
        <p:txBody>
          <a:bodyPr/>
          <a:lstStyle/>
          <a:p>
            <a:pPr algn="ctr"/>
            <a:r>
              <a:rPr lang="de-CH" dirty="0"/>
              <a:t>Die Ursache der van-der-Waals-Kräfte</a:t>
            </a:r>
            <a:br>
              <a:rPr lang="de-CH" dirty="0"/>
            </a:br>
            <a:endParaRPr lang="de-CH" dirty="0"/>
          </a:p>
        </p:txBody>
      </p:sp>
      <p:sp>
        <p:nvSpPr>
          <p:cNvPr id="8" name="TextBox 7">
            <a:extLst>
              <a:ext uri="{FF2B5EF4-FFF2-40B4-BE49-F238E27FC236}">
                <a16:creationId xmlns:a16="http://schemas.microsoft.com/office/drawing/2014/main" id="{4F02EDB9-FB57-F77B-E551-0733D433D6F7}"/>
              </a:ext>
            </a:extLst>
          </p:cNvPr>
          <p:cNvSpPr txBox="1"/>
          <p:nvPr/>
        </p:nvSpPr>
        <p:spPr>
          <a:xfrm>
            <a:off x="476596" y="6110839"/>
            <a:ext cx="6096000" cy="369332"/>
          </a:xfrm>
          <a:prstGeom prst="rect">
            <a:avLst/>
          </a:prstGeom>
          <a:noFill/>
        </p:spPr>
        <p:txBody>
          <a:bodyPr wrap="square">
            <a:spAutoFit/>
          </a:bodyPr>
          <a:lstStyle/>
          <a:p>
            <a:r>
              <a:rPr lang="de-CH" sz="1800" dirty="0"/>
              <a:t>Fionn Carl - 2025</a:t>
            </a:r>
            <a:endParaRPr lang="de-CH" dirty="0"/>
          </a:p>
        </p:txBody>
      </p:sp>
      <p:pic>
        <p:nvPicPr>
          <p:cNvPr id="10" name="Audio 9">
            <a:hlinkClick r:id="" action="ppaction://media"/>
            <a:extLst>
              <a:ext uri="{FF2B5EF4-FFF2-40B4-BE49-F238E27FC236}">
                <a16:creationId xmlns:a16="http://schemas.microsoft.com/office/drawing/2014/main" id="{7EFAC691-B35D-48EC-D361-97A90C3FA14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56250" t="-456250" r="-456250" b="-4562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91145870"/>
      </p:ext>
    </p:extLst>
  </p:cSld>
  <p:clrMapOvr>
    <a:masterClrMapping/>
  </p:clrMapOvr>
  <mc:AlternateContent xmlns:mc="http://schemas.openxmlformats.org/markup-compatibility/2006">
    <mc:Choice xmlns:p159="http://schemas.microsoft.com/office/powerpoint/2015/09/main" Requires="p159">
      <p:transition advTm="11942">
        <p159:morph option="byObject"/>
      </p:transition>
    </mc:Choice>
    <mc:Fallback>
      <p:transition advTm="119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FE95D7A-F98A-5EE7-04DF-8EEFE1B97530}"/>
              </a:ext>
            </a:extLst>
          </p:cNvPr>
          <p:cNvSpPr txBox="1"/>
          <p:nvPr/>
        </p:nvSpPr>
        <p:spPr>
          <a:xfrm>
            <a:off x="3805373" y="2814842"/>
            <a:ext cx="3264500" cy="1107996"/>
          </a:xfrm>
          <a:prstGeom prst="rect">
            <a:avLst/>
          </a:prstGeom>
          <a:noFill/>
        </p:spPr>
        <p:txBody>
          <a:bodyPr wrap="square" rtlCol="0">
            <a:spAutoFit/>
          </a:bodyPr>
          <a:lstStyle/>
          <a:p>
            <a:r>
              <a:rPr lang="de-CH" sz="6600" dirty="0"/>
              <a:t>H </a:t>
            </a:r>
            <a:r>
              <a:rPr lang="de-CH" sz="6600" dirty="0">
                <a:latin typeface="Aptos" panose="020B0004020202020204" pitchFamily="34" charset="0"/>
              </a:rPr>
              <a:t>—— H</a:t>
            </a:r>
            <a:endParaRPr lang="de-CH" sz="6600" dirty="0"/>
          </a:p>
        </p:txBody>
      </p:sp>
      <p:pic>
        <p:nvPicPr>
          <p:cNvPr id="20" name="Audio 19">
            <a:hlinkClick r:id="" action="ppaction://media"/>
            <a:extLst>
              <a:ext uri="{FF2B5EF4-FFF2-40B4-BE49-F238E27FC236}">
                <a16:creationId xmlns:a16="http://schemas.microsoft.com/office/drawing/2014/main" id="{69447286-7903-1B72-104C-593754B11DA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90000" t="-490000" r="-490000" b="-4900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91833660"/>
      </p:ext>
    </p:extLst>
  </p:cSld>
  <p:clrMapOvr>
    <a:masterClrMapping/>
  </p:clrMapOvr>
  <mc:AlternateContent xmlns:mc="http://schemas.openxmlformats.org/markup-compatibility/2006" xmlns:p14="http://schemas.microsoft.com/office/powerpoint/2010/main">
    <mc:Choice Requires="p14">
      <p:transition spd="med" p14:dur="700" advTm="15654">
        <p:fade/>
      </p:transition>
    </mc:Choice>
    <mc:Fallback xmlns="">
      <p:transition spd="med" advTm="156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BC0DAE7-F318-4E05-A32C-BBEC8CE80812}"/>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03970C85-2618-A7DC-0EE3-A82CC6AA30CE}"/>
              </a:ext>
            </a:extLst>
          </p:cNvPr>
          <p:cNvSpPr/>
          <p:nvPr/>
        </p:nvSpPr>
        <p:spPr>
          <a:xfrm>
            <a:off x="3089709" y="2141621"/>
            <a:ext cx="4639377" cy="245444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CH" dirty="0"/>
          </a:p>
        </p:txBody>
      </p:sp>
      <p:sp>
        <p:nvSpPr>
          <p:cNvPr id="7" name="Oval 6">
            <a:extLst>
              <a:ext uri="{FF2B5EF4-FFF2-40B4-BE49-F238E27FC236}">
                <a16:creationId xmlns:a16="http://schemas.microsoft.com/office/drawing/2014/main" id="{ECAEFAFD-5490-A6D1-052E-D297C1F10961}"/>
              </a:ext>
            </a:extLst>
          </p:cNvPr>
          <p:cNvSpPr/>
          <p:nvPr/>
        </p:nvSpPr>
        <p:spPr>
          <a:xfrm>
            <a:off x="6466572" y="3133806"/>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8" name="Oval 7">
            <a:extLst>
              <a:ext uri="{FF2B5EF4-FFF2-40B4-BE49-F238E27FC236}">
                <a16:creationId xmlns:a16="http://schemas.microsoft.com/office/drawing/2014/main" id="{D0BF6A7C-6BA1-489F-E089-EC917FB4CA1B}"/>
              </a:ext>
            </a:extLst>
          </p:cNvPr>
          <p:cNvSpPr/>
          <p:nvPr/>
        </p:nvSpPr>
        <p:spPr>
          <a:xfrm>
            <a:off x="3885397" y="3133807"/>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9" name="Oval 8">
            <a:extLst>
              <a:ext uri="{FF2B5EF4-FFF2-40B4-BE49-F238E27FC236}">
                <a16:creationId xmlns:a16="http://schemas.microsoft.com/office/drawing/2014/main" id="{F375D275-3E84-6414-260F-A6B6BFA366BE}"/>
              </a:ext>
            </a:extLst>
          </p:cNvPr>
          <p:cNvSpPr/>
          <p:nvPr/>
        </p:nvSpPr>
        <p:spPr>
          <a:xfrm>
            <a:off x="5255361" y="2898772"/>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A647BD4C-CCBF-E495-829B-42FF2CF880A2}"/>
              </a:ext>
            </a:extLst>
          </p:cNvPr>
          <p:cNvSpPr/>
          <p:nvPr/>
        </p:nvSpPr>
        <p:spPr>
          <a:xfrm>
            <a:off x="5253823" y="3455467"/>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11" name="TextBox 10">
            <a:extLst>
              <a:ext uri="{FF2B5EF4-FFF2-40B4-BE49-F238E27FC236}">
                <a16:creationId xmlns:a16="http://schemas.microsoft.com/office/drawing/2014/main" id="{55C3AC32-B1C4-0B32-5B2A-0FA056A27C03}"/>
              </a:ext>
            </a:extLst>
          </p:cNvPr>
          <p:cNvSpPr txBox="1"/>
          <p:nvPr/>
        </p:nvSpPr>
        <p:spPr>
          <a:xfrm>
            <a:off x="3805373" y="2814842"/>
            <a:ext cx="3264500" cy="1107996"/>
          </a:xfrm>
          <a:prstGeom prst="rect">
            <a:avLst/>
          </a:prstGeom>
          <a:noFill/>
        </p:spPr>
        <p:txBody>
          <a:bodyPr wrap="square" rtlCol="0">
            <a:spAutoFit/>
          </a:bodyPr>
          <a:lstStyle/>
          <a:p>
            <a:r>
              <a:rPr lang="de-CH" sz="6600" dirty="0"/>
              <a:t>H </a:t>
            </a:r>
            <a:r>
              <a:rPr lang="de-CH" sz="6600" dirty="0">
                <a:latin typeface="Aptos" panose="020B0004020202020204" pitchFamily="34" charset="0"/>
              </a:rPr>
              <a:t>—— H</a:t>
            </a:r>
            <a:endParaRPr lang="de-CH" sz="6600" dirty="0"/>
          </a:p>
        </p:txBody>
      </p:sp>
    </p:spTree>
    <p:extLst>
      <p:ext uri="{BB962C8B-B14F-4D97-AF65-F5344CB8AC3E}">
        <p14:creationId xmlns:p14="http://schemas.microsoft.com/office/powerpoint/2010/main" val="13258309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17F7A-5C95-030F-B270-E5ACCCC1C9CB}"/>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39DEB961-F551-90B8-54C8-AEF487FAEB54}"/>
              </a:ext>
            </a:extLst>
          </p:cNvPr>
          <p:cNvSpPr/>
          <p:nvPr/>
        </p:nvSpPr>
        <p:spPr>
          <a:xfrm>
            <a:off x="3089709" y="2141621"/>
            <a:ext cx="4639377" cy="245444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9" name="Oval 8">
            <a:extLst>
              <a:ext uri="{FF2B5EF4-FFF2-40B4-BE49-F238E27FC236}">
                <a16:creationId xmlns:a16="http://schemas.microsoft.com/office/drawing/2014/main" id="{E24C81AE-0305-6B66-B5EF-41A15930E945}"/>
              </a:ext>
            </a:extLst>
          </p:cNvPr>
          <p:cNvSpPr/>
          <p:nvPr/>
        </p:nvSpPr>
        <p:spPr>
          <a:xfrm>
            <a:off x="5255361" y="2898772"/>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9A5CB278-1FCB-5F1C-B810-285966498239}"/>
              </a:ext>
            </a:extLst>
          </p:cNvPr>
          <p:cNvSpPr/>
          <p:nvPr/>
        </p:nvSpPr>
        <p:spPr>
          <a:xfrm>
            <a:off x="5253823" y="3455467"/>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4" name="Oval 3">
            <a:extLst>
              <a:ext uri="{FF2B5EF4-FFF2-40B4-BE49-F238E27FC236}">
                <a16:creationId xmlns:a16="http://schemas.microsoft.com/office/drawing/2014/main" id="{A835E25C-1682-4E36-C012-543C4BAC1B30}"/>
              </a:ext>
            </a:extLst>
          </p:cNvPr>
          <p:cNvSpPr/>
          <p:nvPr/>
        </p:nvSpPr>
        <p:spPr>
          <a:xfrm>
            <a:off x="6466572" y="3133806"/>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5" name="Oval 4">
            <a:extLst>
              <a:ext uri="{FF2B5EF4-FFF2-40B4-BE49-F238E27FC236}">
                <a16:creationId xmlns:a16="http://schemas.microsoft.com/office/drawing/2014/main" id="{4C827F77-26E7-5ADF-8130-07605580B027}"/>
              </a:ext>
            </a:extLst>
          </p:cNvPr>
          <p:cNvSpPr/>
          <p:nvPr/>
        </p:nvSpPr>
        <p:spPr>
          <a:xfrm>
            <a:off x="3885397" y="3133807"/>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pic>
        <p:nvPicPr>
          <p:cNvPr id="43" name="Audio 42">
            <a:hlinkClick r:id="" action="ppaction://media"/>
            <a:extLst>
              <a:ext uri="{FF2B5EF4-FFF2-40B4-BE49-F238E27FC236}">
                <a16:creationId xmlns:a16="http://schemas.microsoft.com/office/drawing/2014/main" id="{9E3E706C-2E6C-FDD6-3802-884282E9C95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90000" t="-490000" r="-490000" b="-4900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98900928"/>
      </p:ext>
    </p:extLst>
  </p:cSld>
  <p:clrMapOvr>
    <a:masterClrMapping/>
  </p:clrMapOvr>
  <mc:AlternateContent xmlns:mc="http://schemas.openxmlformats.org/markup-compatibility/2006" xmlns:p14="http://schemas.microsoft.com/office/powerpoint/2010/main">
    <mc:Choice Requires="p14">
      <p:transition spd="slow" p14:dur="1750" advTm="11038">
        <p:fade/>
      </p:transition>
    </mc:Choice>
    <mc:Fallback xmlns="">
      <p:transition spd="slow" advTm="110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9CA0C-FF42-7AFB-5FF6-B1FDEF800186}"/>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B70E8C84-1169-9007-4E76-F8537282490B}"/>
              </a:ext>
            </a:extLst>
          </p:cNvPr>
          <p:cNvSpPr/>
          <p:nvPr/>
        </p:nvSpPr>
        <p:spPr>
          <a:xfrm>
            <a:off x="3089709" y="2141621"/>
            <a:ext cx="4639377" cy="245444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9" name="Oval 8">
            <a:extLst>
              <a:ext uri="{FF2B5EF4-FFF2-40B4-BE49-F238E27FC236}">
                <a16:creationId xmlns:a16="http://schemas.microsoft.com/office/drawing/2014/main" id="{3E9F4D6B-CA56-2A00-A30B-2DA9A041498F}"/>
              </a:ext>
            </a:extLst>
          </p:cNvPr>
          <p:cNvSpPr/>
          <p:nvPr/>
        </p:nvSpPr>
        <p:spPr>
          <a:xfrm>
            <a:off x="4810032" y="3685522"/>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D154DCB3-5D84-4DE0-E8B7-7F23EEDE3219}"/>
              </a:ext>
            </a:extLst>
          </p:cNvPr>
          <p:cNvSpPr/>
          <p:nvPr/>
        </p:nvSpPr>
        <p:spPr>
          <a:xfrm>
            <a:off x="5745460" y="2912156"/>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 name="Oval 2">
            <a:extLst>
              <a:ext uri="{FF2B5EF4-FFF2-40B4-BE49-F238E27FC236}">
                <a16:creationId xmlns:a16="http://schemas.microsoft.com/office/drawing/2014/main" id="{87CCDD96-39BA-944C-E0C9-40609232F645}"/>
              </a:ext>
            </a:extLst>
          </p:cNvPr>
          <p:cNvSpPr/>
          <p:nvPr/>
        </p:nvSpPr>
        <p:spPr>
          <a:xfrm>
            <a:off x="6466572" y="3133806"/>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4" name="Oval 3">
            <a:extLst>
              <a:ext uri="{FF2B5EF4-FFF2-40B4-BE49-F238E27FC236}">
                <a16:creationId xmlns:a16="http://schemas.microsoft.com/office/drawing/2014/main" id="{6BC26759-EA41-64F0-0A9B-1867E0F98F99}"/>
              </a:ext>
            </a:extLst>
          </p:cNvPr>
          <p:cNvSpPr/>
          <p:nvPr/>
        </p:nvSpPr>
        <p:spPr>
          <a:xfrm>
            <a:off x="3885397" y="3133807"/>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pic>
        <p:nvPicPr>
          <p:cNvPr id="16" name="Audio 15">
            <a:hlinkClick r:id="" action="ppaction://media"/>
            <a:extLst>
              <a:ext uri="{FF2B5EF4-FFF2-40B4-BE49-F238E27FC236}">
                <a16:creationId xmlns:a16="http://schemas.microsoft.com/office/drawing/2014/main" id="{F3D100BA-C85A-274D-8D24-93D2513894C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90000" t="-490000" r="-490000" b="-4900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31417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300" advTm="16541">
        <p159:morph option="byObject"/>
      </p:transition>
    </mc:Choice>
    <mc:Fallback xmlns="">
      <p:transition advTm="165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C9E36-9C8A-A75A-78CB-ECCE9797C263}"/>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D7F4B8DA-98BD-3EB2-0CBE-14C96677F072}"/>
              </a:ext>
            </a:extLst>
          </p:cNvPr>
          <p:cNvSpPr/>
          <p:nvPr/>
        </p:nvSpPr>
        <p:spPr>
          <a:xfrm>
            <a:off x="3089709" y="2141621"/>
            <a:ext cx="4639377" cy="245444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9" name="Oval 8">
            <a:extLst>
              <a:ext uri="{FF2B5EF4-FFF2-40B4-BE49-F238E27FC236}">
                <a16:creationId xmlns:a16="http://schemas.microsoft.com/office/drawing/2014/main" id="{BEBE5C2D-00AF-C39B-37BD-A0ADB4323D59}"/>
              </a:ext>
            </a:extLst>
          </p:cNvPr>
          <p:cNvSpPr/>
          <p:nvPr/>
        </p:nvSpPr>
        <p:spPr>
          <a:xfrm>
            <a:off x="4542515" y="3220432"/>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DFECA316-6CBD-02D2-79F5-F3DDF640CF9F}"/>
              </a:ext>
            </a:extLst>
          </p:cNvPr>
          <p:cNvSpPr/>
          <p:nvPr/>
        </p:nvSpPr>
        <p:spPr>
          <a:xfrm>
            <a:off x="5685891" y="3307059"/>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 name="Oval 2">
            <a:extLst>
              <a:ext uri="{FF2B5EF4-FFF2-40B4-BE49-F238E27FC236}">
                <a16:creationId xmlns:a16="http://schemas.microsoft.com/office/drawing/2014/main" id="{FA236688-9B1D-255A-51A1-6AAC7BB54655}"/>
              </a:ext>
            </a:extLst>
          </p:cNvPr>
          <p:cNvSpPr/>
          <p:nvPr/>
        </p:nvSpPr>
        <p:spPr>
          <a:xfrm>
            <a:off x="6466572" y="3133806"/>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4" name="Oval 3">
            <a:extLst>
              <a:ext uri="{FF2B5EF4-FFF2-40B4-BE49-F238E27FC236}">
                <a16:creationId xmlns:a16="http://schemas.microsoft.com/office/drawing/2014/main" id="{BFE1D441-E5A2-8555-37F3-03CF6DEE42D9}"/>
              </a:ext>
            </a:extLst>
          </p:cNvPr>
          <p:cNvSpPr/>
          <p:nvPr/>
        </p:nvSpPr>
        <p:spPr>
          <a:xfrm>
            <a:off x="3885397" y="3133807"/>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Tree>
    <p:extLst>
      <p:ext uri="{BB962C8B-B14F-4D97-AF65-F5344CB8AC3E}">
        <p14:creationId xmlns:p14="http://schemas.microsoft.com/office/powerpoint/2010/main" val="15356653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300">
        <p159:morph option="byObject"/>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83772-1612-AB06-C1FA-C7FAB3760BB2}"/>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82D440E3-3F69-A0BE-3F3A-B94EF5DBBA2F}"/>
              </a:ext>
            </a:extLst>
          </p:cNvPr>
          <p:cNvSpPr/>
          <p:nvPr/>
        </p:nvSpPr>
        <p:spPr>
          <a:xfrm>
            <a:off x="3089709" y="2141621"/>
            <a:ext cx="4639377" cy="2454442"/>
          </a:xfrm>
          <a:prstGeom prst="ellipse">
            <a:avLst/>
          </a:prstGeom>
          <a:gradFill>
            <a:gsLst>
              <a:gs pos="77000">
                <a:schemeClr val="bg1"/>
              </a:gs>
              <a:gs pos="30000">
                <a:schemeClr val="bg1"/>
              </a:gs>
              <a:gs pos="0">
                <a:srgbClr val="F9CFCF"/>
              </a:gs>
              <a:gs pos="48000">
                <a:schemeClr val="bg1"/>
              </a:gs>
              <a:gs pos="100000">
                <a:srgbClr val="CDE1F3"/>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9" name="Oval 8">
            <a:extLst>
              <a:ext uri="{FF2B5EF4-FFF2-40B4-BE49-F238E27FC236}">
                <a16:creationId xmlns:a16="http://schemas.microsoft.com/office/drawing/2014/main" id="{A1DAAD86-F149-542A-3CC7-6DDC3FB454CE}"/>
              </a:ext>
            </a:extLst>
          </p:cNvPr>
          <p:cNvSpPr/>
          <p:nvPr/>
        </p:nvSpPr>
        <p:spPr>
          <a:xfrm>
            <a:off x="4629733" y="2795776"/>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4DA9AE30-1DD5-D991-D4AC-C80AD3CE89F2}"/>
              </a:ext>
            </a:extLst>
          </p:cNvPr>
          <p:cNvSpPr/>
          <p:nvPr/>
        </p:nvSpPr>
        <p:spPr>
          <a:xfrm>
            <a:off x="5428613" y="3603875"/>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 name="Oval 2">
            <a:extLst>
              <a:ext uri="{FF2B5EF4-FFF2-40B4-BE49-F238E27FC236}">
                <a16:creationId xmlns:a16="http://schemas.microsoft.com/office/drawing/2014/main" id="{DAB1B672-141E-26E0-D0D9-398CEA815420}"/>
              </a:ext>
            </a:extLst>
          </p:cNvPr>
          <p:cNvSpPr/>
          <p:nvPr/>
        </p:nvSpPr>
        <p:spPr>
          <a:xfrm>
            <a:off x="6466572" y="3133806"/>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5" name="Oval 4">
            <a:extLst>
              <a:ext uri="{FF2B5EF4-FFF2-40B4-BE49-F238E27FC236}">
                <a16:creationId xmlns:a16="http://schemas.microsoft.com/office/drawing/2014/main" id="{F90C22DF-A064-1951-F86A-0CE736DBD2E3}"/>
              </a:ext>
            </a:extLst>
          </p:cNvPr>
          <p:cNvSpPr/>
          <p:nvPr/>
        </p:nvSpPr>
        <p:spPr>
          <a:xfrm>
            <a:off x="3885397" y="3133807"/>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Tree>
    <p:extLst>
      <p:ext uri="{BB962C8B-B14F-4D97-AF65-F5344CB8AC3E}">
        <p14:creationId xmlns:p14="http://schemas.microsoft.com/office/powerpoint/2010/main" val="18256351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300">
        <p159:morph option="byObject"/>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32C67-1530-9DBF-8B9A-4D9CA5571E19}"/>
            </a:ext>
          </a:extLst>
        </p:cNvPr>
        <p:cNvGrpSpPr/>
        <p:nvPr/>
      </p:nvGrpSpPr>
      <p:grpSpPr>
        <a:xfrm>
          <a:off x="0" y="0"/>
          <a:ext cx="0" cy="0"/>
          <a:chOff x="0" y="0"/>
          <a:chExt cx="0" cy="0"/>
        </a:xfrm>
      </p:grpSpPr>
      <p:sp>
        <p:nvSpPr>
          <p:cNvPr id="5" name="Oval 4">
            <a:extLst>
              <a:ext uri="{FF2B5EF4-FFF2-40B4-BE49-F238E27FC236}">
                <a16:creationId xmlns:a16="http://schemas.microsoft.com/office/drawing/2014/main" id="{BF7E386B-FA50-CACB-2549-188E281D48FD}"/>
              </a:ext>
            </a:extLst>
          </p:cNvPr>
          <p:cNvSpPr/>
          <p:nvPr/>
        </p:nvSpPr>
        <p:spPr>
          <a:xfrm>
            <a:off x="3089709" y="2141621"/>
            <a:ext cx="4639377" cy="2454442"/>
          </a:xfrm>
          <a:prstGeom prst="ellipse">
            <a:avLst/>
          </a:prstGeom>
          <a:gradFill>
            <a:gsLst>
              <a:gs pos="59000">
                <a:schemeClr val="bg1"/>
              </a:gs>
              <a:gs pos="44000">
                <a:schemeClr val="bg1"/>
              </a:gs>
              <a:gs pos="0">
                <a:srgbClr val="F9CFCF"/>
              </a:gs>
              <a:gs pos="48000">
                <a:schemeClr val="bg1"/>
              </a:gs>
              <a:gs pos="100000">
                <a:srgbClr val="CDE1F3"/>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9" name="Oval 8">
            <a:extLst>
              <a:ext uri="{FF2B5EF4-FFF2-40B4-BE49-F238E27FC236}">
                <a16:creationId xmlns:a16="http://schemas.microsoft.com/office/drawing/2014/main" id="{59F86622-849C-2C10-29D8-C5C2178DDCBA}"/>
              </a:ext>
            </a:extLst>
          </p:cNvPr>
          <p:cNvSpPr/>
          <p:nvPr/>
        </p:nvSpPr>
        <p:spPr>
          <a:xfrm>
            <a:off x="4835870" y="3662047"/>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E54ACD7D-5D6A-0F04-A13D-76A21C4F1F83}"/>
              </a:ext>
            </a:extLst>
          </p:cNvPr>
          <p:cNvSpPr/>
          <p:nvPr/>
        </p:nvSpPr>
        <p:spPr>
          <a:xfrm>
            <a:off x="5212748" y="2918948"/>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6" name="Oval 5">
            <a:extLst>
              <a:ext uri="{FF2B5EF4-FFF2-40B4-BE49-F238E27FC236}">
                <a16:creationId xmlns:a16="http://schemas.microsoft.com/office/drawing/2014/main" id="{D20A6BA3-88EE-16C1-9E9E-71444771729D}"/>
              </a:ext>
            </a:extLst>
          </p:cNvPr>
          <p:cNvSpPr/>
          <p:nvPr/>
        </p:nvSpPr>
        <p:spPr>
          <a:xfrm>
            <a:off x="6466572" y="3133806"/>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11" name="Oval 10">
            <a:extLst>
              <a:ext uri="{FF2B5EF4-FFF2-40B4-BE49-F238E27FC236}">
                <a16:creationId xmlns:a16="http://schemas.microsoft.com/office/drawing/2014/main" id="{778CD73E-84C4-DE78-9CC8-6A8270A203E0}"/>
              </a:ext>
            </a:extLst>
          </p:cNvPr>
          <p:cNvSpPr/>
          <p:nvPr/>
        </p:nvSpPr>
        <p:spPr>
          <a:xfrm>
            <a:off x="3885397" y="3133807"/>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Tree>
    <p:extLst>
      <p:ext uri="{BB962C8B-B14F-4D97-AF65-F5344CB8AC3E}">
        <p14:creationId xmlns:p14="http://schemas.microsoft.com/office/powerpoint/2010/main" val="588983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300">
        <p159:morph option="byObject"/>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522F3-B724-AA59-4300-FF10F1DCB697}"/>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1C54A1B3-A550-2A93-DC2A-2B8E2EA18224}"/>
              </a:ext>
            </a:extLst>
          </p:cNvPr>
          <p:cNvSpPr/>
          <p:nvPr/>
        </p:nvSpPr>
        <p:spPr>
          <a:xfrm>
            <a:off x="3089709" y="2141621"/>
            <a:ext cx="4639377" cy="2454442"/>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9" name="Oval 8">
            <a:extLst>
              <a:ext uri="{FF2B5EF4-FFF2-40B4-BE49-F238E27FC236}">
                <a16:creationId xmlns:a16="http://schemas.microsoft.com/office/drawing/2014/main" id="{CA18B1EA-5678-9FFD-70D1-7BC1BB2B85BD}"/>
              </a:ext>
            </a:extLst>
          </p:cNvPr>
          <p:cNvSpPr/>
          <p:nvPr/>
        </p:nvSpPr>
        <p:spPr>
          <a:xfrm>
            <a:off x="4965795" y="3368840"/>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8B966B35-168F-CE31-E818-66ECA84764F6}"/>
              </a:ext>
            </a:extLst>
          </p:cNvPr>
          <p:cNvSpPr/>
          <p:nvPr/>
        </p:nvSpPr>
        <p:spPr>
          <a:xfrm>
            <a:off x="4412734" y="3280592"/>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 name="Oval 2">
            <a:extLst>
              <a:ext uri="{FF2B5EF4-FFF2-40B4-BE49-F238E27FC236}">
                <a16:creationId xmlns:a16="http://schemas.microsoft.com/office/drawing/2014/main" id="{D9DD438A-4DD4-6A69-E33F-B1DF9EE93EBF}"/>
              </a:ext>
            </a:extLst>
          </p:cNvPr>
          <p:cNvSpPr/>
          <p:nvPr/>
        </p:nvSpPr>
        <p:spPr>
          <a:xfrm>
            <a:off x="6466572" y="3133806"/>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4" name="Oval 3">
            <a:extLst>
              <a:ext uri="{FF2B5EF4-FFF2-40B4-BE49-F238E27FC236}">
                <a16:creationId xmlns:a16="http://schemas.microsoft.com/office/drawing/2014/main" id="{7C249D8F-37CF-4937-B7B2-8731B2EC4899}"/>
              </a:ext>
            </a:extLst>
          </p:cNvPr>
          <p:cNvSpPr/>
          <p:nvPr/>
        </p:nvSpPr>
        <p:spPr>
          <a:xfrm>
            <a:off x="3885397" y="3133807"/>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Tree>
    <p:extLst>
      <p:ext uri="{BB962C8B-B14F-4D97-AF65-F5344CB8AC3E}">
        <p14:creationId xmlns:p14="http://schemas.microsoft.com/office/powerpoint/2010/main" val="1311739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300">
        <p159:morph option="byObject"/>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E3706-615A-98C1-A049-A53196961415}"/>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0AFA58B2-BC62-92C8-048B-FED961C350BD}"/>
              </a:ext>
            </a:extLst>
          </p:cNvPr>
          <p:cNvSpPr/>
          <p:nvPr/>
        </p:nvSpPr>
        <p:spPr>
          <a:xfrm>
            <a:off x="3089709" y="2141621"/>
            <a:ext cx="4639377" cy="2454442"/>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9" name="Oval 8">
            <a:extLst>
              <a:ext uri="{FF2B5EF4-FFF2-40B4-BE49-F238E27FC236}">
                <a16:creationId xmlns:a16="http://schemas.microsoft.com/office/drawing/2014/main" id="{602B83E6-2ABA-2A60-3EF4-CABC2086055C}"/>
              </a:ext>
            </a:extLst>
          </p:cNvPr>
          <p:cNvSpPr/>
          <p:nvPr/>
        </p:nvSpPr>
        <p:spPr>
          <a:xfrm>
            <a:off x="4603280" y="3674417"/>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9D3350B8-6E2E-D5F8-47F0-13E5BAF1A406}"/>
              </a:ext>
            </a:extLst>
          </p:cNvPr>
          <p:cNvSpPr/>
          <p:nvPr/>
        </p:nvSpPr>
        <p:spPr>
          <a:xfrm>
            <a:off x="4481325" y="2866584"/>
            <a:ext cx="296816" cy="296816"/>
          </a:xfrm>
          <a:prstGeom prst="ellipse">
            <a:avLst/>
          </a:prstGeom>
          <a:gradFill flip="none" rotWithShape="1">
            <a:gsLst>
              <a:gs pos="0">
                <a:srgbClr val="9F3F3F"/>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 name="Oval 2">
            <a:extLst>
              <a:ext uri="{FF2B5EF4-FFF2-40B4-BE49-F238E27FC236}">
                <a16:creationId xmlns:a16="http://schemas.microsoft.com/office/drawing/2014/main" id="{EA3198AF-ECBF-1920-F500-6D7A34169B6D}"/>
              </a:ext>
            </a:extLst>
          </p:cNvPr>
          <p:cNvSpPr/>
          <p:nvPr/>
        </p:nvSpPr>
        <p:spPr>
          <a:xfrm>
            <a:off x="6466572" y="3133806"/>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4" name="Oval 3">
            <a:extLst>
              <a:ext uri="{FF2B5EF4-FFF2-40B4-BE49-F238E27FC236}">
                <a16:creationId xmlns:a16="http://schemas.microsoft.com/office/drawing/2014/main" id="{9F37181F-2BBB-7FA0-CC5B-3D473CBABCE3}"/>
              </a:ext>
            </a:extLst>
          </p:cNvPr>
          <p:cNvSpPr/>
          <p:nvPr/>
        </p:nvSpPr>
        <p:spPr>
          <a:xfrm>
            <a:off x="3885397" y="3133807"/>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Tree>
    <p:extLst>
      <p:ext uri="{BB962C8B-B14F-4D97-AF65-F5344CB8AC3E}">
        <p14:creationId xmlns:p14="http://schemas.microsoft.com/office/powerpoint/2010/main" val="402950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300">
        <p159:morph option="byObjec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98913-615F-FFAE-28CA-B0F74808448D}"/>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E39BD00A-CE6D-E61D-1D30-0C59CEB420D0}"/>
              </a:ext>
            </a:extLst>
          </p:cNvPr>
          <p:cNvSpPr/>
          <p:nvPr/>
        </p:nvSpPr>
        <p:spPr>
          <a:xfrm>
            <a:off x="3089709" y="2141621"/>
            <a:ext cx="4639377" cy="2454442"/>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3" name="Oval 2">
            <a:extLst>
              <a:ext uri="{FF2B5EF4-FFF2-40B4-BE49-F238E27FC236}">
                <a16:creationId xmlns:a16="http://schemas.microsoft.com/office/drawing/2014/main" id="{82428944-92ED-534A-D7B2-C4C0D0BFBA71}"/>
              </a:ext>
            </a:extLst>
          </p:cNvPr>
          <p:cNvSpPr/>
          <p:nvPr/>
        </p:nvSpPr>
        <p:spPr>
          <a:xfrm>
            <a:off x="4693291" y="2663440"/>
            <a:ext cx="292861" cy="292861"/>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4" name="Oval 3">
            <a:extLst>
              <a:ext uri="{FF2B5EF4-FFF2-40B4-BE49-F238E27FC236}">
                <a16:creationId xmlns:a16="http://schemas.microsoft.com/office/drawing/2014/main" id="{F282A762-3236-DA07-4804-9298B4C9A5A4}"/>
              </a:ext>
            </a:extLst>
          </p:cNvPr>
          <p:cNvSpPr/>
          <p:nvPr/>
        </p:nvSpPr>
        <p:spPr>
          <a:xfrm>
            <a:off x="4400430" y="3770981"/>
            <a:ext cx="292861" cy="292861"/>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5" name="Oval 4">
            <a:extLst>
              <a:ext uri="{FF2B5EF4-FFF2-40B4-BE49-F238E27FC236}">
                <a16:creationId xmlns:a16="http://schemas.microsoft.com/office/drawing/2014/main" id="{DEA3A203-6608-C0B9-41FA-CA63DD7BC208}"/>
              </a:ext>
            </a:extLst>
          </p:cNvPr>
          <p:cNvSpPr/>
          <p:nvPr/>
        </p:nvSpPr>
        <p:spPr>
          <a:xfrm>
            <a:off x="6466572" y="3133806"/>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6" name="Oval 5">
            <a:extLst>
              <a:ext uri="{FF2B5EF4-FFF2-40B4-BE49-F238E27FC236}">
                <a16:creationId xmlns:a16="http://schemas.microsoft.com/office/drawing/2014/main" id="{4B154D77-23B0-9BE4-69F8-257CC6902351}"/>
              </a:ext>
            </a:extLst>
          </p:cNvPr>
          <p:cNvSpPr/>
          <p:nvPr/>
        </p:nvSpPr>
        <p:spPr>
          <a:xfrm>
            <a:off x="3885397" y="3133807"/>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pic>
        <p:nvPicPr>
          <p:cNvPr id="14" name="Audio 13">
            <a:hlinkClick r:id="" action="ppaction://media"/>
            <a:extLst>
              <a:ext uri="{FF2B5EF4-FFF2-40B4-BE49-F238E27FC236}">
                <a16:creationId xmlns:a16="http://schemas.microsoft.com/office/drawing/2014/main" id="{9C51ED73-2535-74E5-BB64-EA7E789EBF4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90000" t="-490000" r="-490000" b="-4900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930822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300" advTm="14853">
        <p159:morph option="byObject"/>
      </p:transition>
    </mc:Choice>
    <mc:Fallback xmlns="">
      <p:transition advTm="148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915D3-8FDA-36EB-2BAC-D3640EB4682B}"/>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8DF52516-2C6C-6E57-520A-04D864577D3C}"/>
              </a:ext>
            </a:extLst>
          </p:cNvPr>
          <p:cNvSpPr/>
          <p:nvPr/>
        </p:nvSpPr>
        <p:spPr>
          <a:xfrm>
            <a:off x="3089709" y="2141621"/>
            <a:ext cx="4639377" cy="2454442"/>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5" name="TextBox 4">
            <a:extLst>
              <a:ext uri="{FF2B5EF4-FFF2-40B4-BE49-F238E27FC236}">
                <a16:creationId xmlns:a16="http://schemas.microsoft.com/office/drawing/2014/main" id="{989B56D3-67EC-A181-4D1A-43A73285FA10}"/>
              </a:ext>
            </a:extLst>
          </p:cNvPr>
          <p:cNvSpPr txBox="1"/>
          <p:nvPr/>
        </p:nvSpPr>
        <p:spPr>
          <a:xfrm>
            <a:off x="3805373" y="2814842"/>
            <a:ext cx="3264500" cy="1107996"/>
          </a:xfrm>
          <a:prstGeom prst="rect">
            <a:avLst/>
          </a:prstGeom>
          <a:noFill/>
        </p:spPr>
        <p:txBody>
          <a:bodyPr wrap="square" rtlCol="0">
            <a:spAutoFit/>
          </a:bodyPr>
          <a:lstStyle/>
          <a:p>
            <a:r>
              <a:rPr lang="de-CH" sz="6600" dirty="0">
                <a:latin typeface="Aptos" panose="020B0004020202020204" pitchFamily="34" charset="0"/>
              </a:rPr>
              <a:t>̶		    +</a:t>
            </a:r>
            <a:endParaRPr lang="de-CH" sz="6600" dirty="0"/>
          </a:p>
        </p:txBody>
      </p:sp>
      <p:pic>
        <p:nvPicPr>
          <p:cNvPr id="13" name="Audio 12">
            <a:hlinkClick r:id="" action="ppaction://media"/>
            <a:extLst>
              <a:ext uri="{FF2B5EF4-FFF2-40B4-BE49-F238E27FC236}">
                <a16:creationId xmlns:a16="http://schemas.microsoft.com/office/drawing/2014/main" id="{6B969DB3-6E24-4CD2-D329-0A37A60C0BE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90000" t="-490000" r="-490000" b="-4900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49075246"/>
      </p:ext>
    </p:extLst>
  </p:cSld>
  <p:clrMapOvr>
    <a:masterClrMapping/>
  </p:clrMapOvr>
  <mc:AlternateContent xmlns:mc="http://schemas.openxmlformats.org/markup-compatibility/2006" xmlns:p14="http://schemas.microsoft.com/office/powerpoint/2010/main">
    <mc:Choice Requires="p14">
      <p:transition spd="med" p14:dur="700" advTm="10309">
        <p:fade/>
      </p:transition>
    </mc:Choice>
    <mc:Fallback xmlns="">
      <p:transition spd="med" advTm="103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EBF50-8C0B-B1F5-732F-6700E9359609}"/>
            </a:ext>
          </a:extLst>
        </p:cNvPr>
        <p:cNvGrpSpPr/>
        <p:nvPr/>
      </p:nvGrpSpPr>
      <p:grpSpPr>
        <a:xfrm>
          <a:off x="0" y="0"/>
          <a:ext cx="0" cy="0"/>
          <a:chOff x="0" y="0"/>
          <a:chExt cx="0" cy="0"/>
        </a:xfrm>
      </p:grpSpPr>
      <p:sp>
        <p:nvSpPr>
          <p:cNvPr id="9" name="Oval 8">
            <a:extLst>
              <a:ext uri="{FF2B5EF4-FFF2-40B4-BE49-F238E27FC236}">
                <a16:creationId xmlns:a16="http://schemas.microsoft.com/office/drawing/2014/main" id="{8B67DF65-477F-9B57-19A3-2E03531FE38C}"/>
              </a:ext>
            </a:extLst>
          </p:cNvPr>
          <p:cNvSpPr/>
          <p:nvPr/>
        </p:nvSpPr>
        <p:spPr>
          <a:xfrm>
            <a:off x="3089709" y="2141621"/>
            <a:ext cx="4639377" cy="2454442"/>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10" name="Oval 9">
            <a:extLst>
              <a:ext uri="{FF2B5EF4-FFF2-40B4-BE49-F238E27FC236}">
                <a16:creationId xmlns:a16="http://schemas.microsoft.com/office/drawing/2014/main" id="{818A0EF5-E11F-41FA-DB49-EE44CA09CE99}"/>
              </a:ext>
            </a:extLst>
          </p:cNvPr>
          <p:cNvSpPr/>
          <p:nvPr/>
        </p:nvSpPr>
        <p:spPr>
          <a:xfrm>
            <a:off x="4436882" y="2645589"/>
            <a:ext cx="292861" cy="292861"/>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1" name="Oval 10">
            <a:extLst>
              <a:ext uri="{FF2B5EF4-FFF2-40B4-BE49-F238E27FC236}">
                <a16:creationId xmlns:a16="http://schemas.microsoft.com/office/drawing/2014/main" id="{4AB47FB9-6916-04DD-86A6-C85226B737C0}"/>
              </a:ext>
            </a:extLst>
          </p:cNvPr>
          <p:cNvSpPr/>
          <p:nvPr/>
        </p:nvSpPr>
        <p:spPr>
          <a:xfrm>
            <a:off x="4400430" y="3770981"/>
            <a:ext cx="292861" cy="292861"/>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12" name="Oval 11">
            <a:extLst>
              <a:ext uri="{FF2B5EF4-FFF2-40B4-BE49-F238E27FC236}">
                <a16:creationId xmlns:a16="http://schemas.microsoft.com/office/drawing/2014/main" id="{8F5A252C-3838-1561-540D-A31338570088}"/>
              </a:ext>
            </a:extLst>
          </p:cNvPr>
          <p:cNvSpPr/>
          <p:nvPr/>
        </p:nvSpPr>
        <p:spPr>
          <a:xfrm>
            <a:off x="6466572" y="3133806"/>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13" name="Oval 12">
            <a:extLst>
              <a:ext uri="{FF2B5EF4-FFF2-40B4-BE49-F238E27FC236}">
                <a16:creationId xmlns:a16="http://schemas.microsoft.com/office/drawing/2014/main" id="{488EA929-7C35-5047-940E-46B4C96192E8}"/>
              </a:ext>
            </a:extLst>
          </p:cNvPr>
          <p:cNvSpPr/>
          <p:nvPr/>
        </p:nvSpPr>
        <p:spPr>
          <a:xfrm>
            <a:off x="3885397" y="3133807"/>
            <a:ext cx="470069" cy="470069"/>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pic>
        <p:nvPicPr>
          <p:cNvPr id="3" name="Graphic 2">
            <a:extLst>
              <a:ext uri="{FF2B5EF4-FFF2-40B4-BE49-F238E27FC236}">
                <a16:creationId xmlns:a16="http://schemas.microsoft.com/office/drawing/2014/main" id="{C8F8A4A3-18F8-F926-16E2-F9E0DEE97856}"/>
              </a:ext>
            </a:extLst>
          </p:cNvPr>
          <p:cNvPicPr>
            <a:picLocks noChangeAspect="1"/>
            <a:extLst>
              <a:ext uri="{51228E76-BA90-4043-B771-695A4F85340A}">
                <alf:liveFeedProps xmlns:alf="http://schemas.microsoft.com/office/drawing/2021/livefeed"/>
              </a:ext>
            </a:extLst>
          </p:cNvPicPr>
          <p:nvPr/>
        </p:nvPicPr>
        <p:blipFill>
          <a:blip r:embed="rId3">
            <a:extLst>
              <a:ext uri="{96DAC541-7B7A-43D3-8B79-37D633B846F1}">
                <asvg:svgBlip xmlns:asvg="http://schemas.microsoft.com/office/drawing/2016/SVG/main" r:embed="rId4"/>
              </a:ext>
            </a:extLst>
          </a:blip>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210993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18207-59F0-DCDB-28B4-9582B0B45C48}"/>
            </a:ext>
          </a:extLst>
        </p:cNvPr>
        <p:cNvGrpSpPr/>
        <p:nvPr/>
      </p:nvGrpSpPr>
      <p:grpSpPr>
        <a:xfrm>
          <a:off x="0" y="0"/>
          <a:ext cx="0" cy="0"/>
          <a:chOff x="0" y="0"/>
          <a:chExt cx="0" cy="0"/>
        </a:xfrm>
      </p:grpSpPr>
      <p:sp>
        <p:nvSpPr>
          <p:cNvPr id="14" name="Oval 13">
            <a:extLst>
              <a:ext uri="{FF2B5EF4-FFF2-40B4-BE49-F238E27FC236}">
                <a16:creationId xmlns:a16="http://schemas.microsoft.com/office/drawing/2014/main" id="{2670248C-8155-CF6B-5779-11A5E9552FF1}"/>
              </a:ext>
            </a:extLst>
          </p:cNvPr>
          <p:cNvSpPr/>
          <p:nvPr/>
        </p:nvSpPr>
        <p:spPr>
          <a:xfrm>
            <a:off x="2063873" y="2469143"/>
            <a:ext cx="3752871" cy="1985440"/>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15" name="Oval 14">
            <a:extLst>
              <a:ext uri="{FF2B5EF4-FFF2-40B4-BE49-F238E27FC236}">
                <a16:creationId xmlns:a16="http://schemas.microsoft.com/office/drawing/2014/main" id="{40D5BEAF-C276-ED01-378D-495A144100E6}"/>
              </a:ext>
            </a:extLst>
          </p:cNvPr>
          <p:cNvSpPr/>
          <p:nvPr/>
        </p:nvSpPr>
        <p:spPr>
          <a:xfrm>
            <a:off x="3153624" y="2876811"/>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6" name="Oval 15">
            <a:extLst>
              <a:ext uri="{FF2B5EF4-FFF2-40B4-BE49-F238E27FC236}">
                <a16:creationId xmlns:a16="http://schemas.microsoft.com/office/drawing/2014/main" id="{475D7D0B-742A-F0B9-FBA0-8EDF3D5986A1}"/>
              </a:ext>
            </a:extLst>
          </p:cNvPr>
          <p:cNvSpPr/>
          <p:nvPr/>
        </p:nvSpPr>
        <p:spPr>
          <a:xfrm>
            <a:off x="3124138" y="3787160"/>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17" name="Oval 16">
            <a:extLst>
              <a:ext uri="{FF2B5EF4-FFF2-40B4-BE49-F238E27FC236}">
                <a16:creationId xmlns:a16="http://schemas.microsoft.com/office/drawing/2014/main" id="{33362EFC-E684-8BC3-8F14-B42D778D498C}"/>
              </a:ext>
            </a:extLst>
          </p:cNvPr>
          <p:cNvSpPr/>
          <p:nvPr/>
        </p:nvSpPr>
        <p:spPr>
          <a:xfrm>
            <a:off x="4795475" y="3271738"/>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18" name="Oval 17">
            <a:extLst>
              <a:ext uri="{FF2B5EF4-FFF2-40B4-BE49-F238E27FC236}">
                <a16:creationId xmlns:a16="http://schemas.microsoft.com/office/drawing/2014/main" id="{F6F25DC8-538E-297D-079F-CC90DC16C318}"/>
              </a:ext>
            </a:extLst>
          </p:cNvPr>
          <p:cNvSpPr/>
          <p:nvPr/>
        </p:nvSpPr>
        <p:spPr>
          <a:xfrm>
            <a:off x="2707519" y="3271739"/>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0" name="Oval 19">
            <a:extLst>
              <a:ext uri="{FF2B5EF4-FFF2-40B4-BE49-F238E27FC236}">
                <a16:creationId xmlns:a16="http://schemas.microsoft.com/office/drawing/2014/main" id="{F50FA3EE-F853-0D60-69A6-987F5497F477}"/>
              </a:ext>
            </a:extLst>
          </p:cNvPr>
          <p:cNvSpPr/>
          <p:nvPr/>
        </p:nvSpPr>
        <p:spPr>
          <a:xfrm>
            <a:off x="13463393" y="3271738"/>
            <a:ext cx="3752871" cy="1985440"/>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21" name="Oval 20">
            <a:extLst>
              <a:ext uri="{FF2B5EF4-FFF2-40B4-BE49-F238E27FC236}">
                <a16:creationId xmlns:a16="http://schemas.microsoft.com/office/drawing/2014/main" id="{29995D88-5DF1-9053-8241-8E21B52E1738}"/>
              </a:ext>
            </a:extLst>
          </p:cNvPr>
          <p:cNvSpPr/>
          <p:nvPr/>
        </p:nvSpPr>
        <p:spPr>
          <a:xfrm>
            <a:off x="15186990" y="3689797"/>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27" name="Oval 26">
            <a:extLst>
              <a:ext uri="{FF2B5EF4-FFF2-40B4-BE49-F238E27FC236}">
                <a16:creationId xmlns:a16="http://schemas.microsoft.com/office/drawing/2014/main" id="{E934EE8B-3F76-DA5E-562A-5B667F3186D1}"/>
              </a:ext>
            </a:extLst>
          </p:cNvPr>
          <p:cNvSpPr/>
          <p:nvPr/>
        </p:nvSpPr>
        <p:spPr>
          <a:xfrm>
            <a:off x="15157504" y="4600146"/>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28" name="Oval 27">
            <a:extLst>
              <a:ext uri="{FF2B5EF4-FFF2-40B4-BE49-F238E27FC236}">
                <a16:creationId xmlns:a16="http://schemas.microsoft.com/office/drawing/2014/main" id="{B2982E42-E5D5-E85F-C759-9A5DB73DCE28}"/>
              </a:ext>
            </a:extLst>
          </p:cNvPr>
          <p:cNvSpPr/>
          <p:nvPr/>
        </p:nvSpPr>
        <p:spPr>
          <a:xfrm>
            <a:off x="16194995" y="4074333"/>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9" name="Oval 28">
            <a:extLst>
              <a:ext uri="{FF2B5EF4-FFF2-40B4-BE49-F238E27FC236}">
                <a16:creationId xmlns:a16="http://schemas.microsoft.com/office/drawing/2014/main" id="{DEEA27D7-3780-9E03-4CFE-9BE3D73708B0}"/>
              </a:ext>
            </a:extLst>
          </p:cNvPr>
          <p:cNvSpPr/>
          <p:nvPr/>
        </p:nvSpPr>
        <p:spPr>
          <a:xfrm>
            <a:off x="14107039" y="4074334"/>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Tree>
    <p:extLst>
      <p:ext uri="{BB962C8B-B14F-4D97-AF65-F5344CB8AC3E}">
        <p14:creationId xmlns:p14="http://schemas.microsoft.com/office/powerpoint/2010/main" val="397383077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65B9E-81F8-3BBB-43CD-F9C96C66CCC0}"/>
            </a:ext>
          </a:extLst>
        </p:cNvPr>
        <p:cNvGrpSpPr/>
        <p:nvPr/>
      </p:nvGrpSpPr>
      <p:grpSpPr>
        <a:xfrm>
          <a:off x="0" y="0"/>
          <a:ext cx="0" cy="0"/>
          <a:chOff x="0" y="0"/>
          <a:chExt cx="0" cy="0"/>
        </a:xfrm>
      </p:grpSpPr>
      <p:sp>
        <p:nvSpPr>
          <p:cNvPr id="29" name="Oval 28">
            <a:extLst>
              <a:ext uri="{FF2B5EF4-FFF2-40B4-BE49-F238E27FC236}">
                <a16:creationId xmlns:a16="http://schemas.microsoft.com/office/drawing/2014/main" id="{3B5F47BE-BB7E-E3DD-5873-892FEFB1DE35}"/>
              </a:ext>
            </a:extLst>
          </p:cNvPr>
          <p:cNvSpPr/>
          <p:nvPr/>
        </p:nvSpPr>
        <p:spPr>
          <a:xfrm>
            <a:off x="2063873" y="2469143"/>
            <a:ext cx="3752871" cy="1985440"/>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30" name="Oval 29">
            <a:extLst>
              <a:ext uri="{FF2B5EF4-FFF2-40B4-BE49-F238E27FC236}">
                <a16:creationId xmlns:a16="http://schemas.microsoft.com/office/drawing/2014/main" id="{564ADE60-C4B6-579C-2687-DB7762D24ABE}"/>
              </a:ext>
            </a:extLst>
          </p:cNvPr>
          <p:cNvSpPr/>
          <p:nvPr/>
        </p:nvSpPr>
        <p:spPr>
          <a:xfrm>
            <a:off x="3153624" y="2876811"/>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31" name="Oval 30">
            <a:extLst>
              <a:ext uri="{FF2B5EF4-FFF2-40B4-BE49-F238E27FC236}">
                <a16:creationId xmlns:a16="http://schemas.microsoft.com/office/drawing/2014/main" id="{98A89A99-4F15-8BB9-4CF2-490D7BC58745}"/>
              </a:ext>
            </a:extLst>
          </p:cNvPr>
          <p:cNvSpPr/>
          <p:nvPr/>
        </p:nvSpPr>
        <p:spPr>
          <a:xfrm>
            <a:off x="3124138" y="3787160"/>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2" name="Oval 31">
            <a:extLst>
              <a:ext uri="{FF2B5EF4-FFF2-40B4-BE49-F238E27FC236}">
                <a16:creationId xmlns:a16="http://schemas.microsoft.com/office/drawing/2014/main" id="{32F52057-3EB2-762E-DDCF-7AB012B9CD51}"/>
              </a:ext>
            </a:extLst>
          </p:cNvPr>
          <p:cNvSpPr/>
          <p:nvPr/>
        </p:nvSpPr>
        <p:spPr>
          <a:xfrm>
            <a:off x="4795475" y="3271738"/>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3" name="Oval 32">
            <a:extLst>
              <a:ext uri="{FF2B5EF4-FFF2-40B4-BE49-F238E27FC236}">
                <a16:creationId xmlns:a16="http://schemas.microsoft.com/office/drawing/2014/main" id="{DE560BB4-D107-2AA0-482D-9708EAF2865C}"/>
              </a:ext>
            </a:extLst>
          </p:cNvPr>
          <p:cNvSpPr/>
          <p:nvPr/>
        </p:nvSpPr>
        <p:spPr>
          <a:xfrm>
            <a:off x="2707519" y="3271739"/>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4" name="Oval 33">
            <a:extLst>
              <a:ext uri="{FF2B5EF4-FFF2-40B4-BE49-F238E27FC236}">
                <a16:creationId xmlns:a16="http://schemas.microsoft.com/office/drawing/2014/main" id="{CDA9A375-0CCF-AAA8-E2AA-E7C439AA229A}"/>
              </a:ext>
            </a:extLst>
          </p:cNvPr>
          <p:cNvSpPr/>
          <p:nvPr/>
        </p:nvSpPr>
        <p:spPr>
          <a:xfrm>
            <a:off x="7088230" y="2469143"/>
            <a:ext cx="3752871" cy="1985440"/>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35" name="Oval 34">
            <a:extLst>
              <a:ext uri="{FF2B5EF4-FFF2-40B4-BE49-F238E27FC236}">
                <a16:creationId xmlns:a16="http://schemas.microsoft.com/office/drawing/2014/main" id="{7120C4C6-075E-121B-2751-5033C26E07D4}"/>
              </a:ext>
            </a:extLst>
          </p:cNvPr>
          <p:cNvSpPr/>
          <p:nvPr/>
        </p:nvSpPr>
        <p:spPr>
          <a:xfrm>
            <a:off x="8811827" y="2887202"/>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36" name="Oval 35">
            <a:extLst>
              <a:ext uri="{FF2B5EF4-FFF2-40B4-BE49-F238E27FC236}">
                <a16:creationId xmlns:a16="http://schemas.microsoft.com/office/drawing/2014/main" id="{B917E6E6-1143-3083-5732-E49D4E1AF3D3}"/>
              </a:ext>
            </a:extLst>
          </p:cNvPr>
          <p:cNvSpPr/>
          <p:nvPr/>
        </p:nvSpPr>
        <p:spPr>
          <a:xfrm>
            <a:off x="8782341" y="3797551"/>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7" name="Oval 36">
            <a:extLst>
              <a:ext uri="{FF2B5EF4-FFF2-40B4-BE49-F238E27FC236}">
                <a16:creationId xmlns:a16="http://schemas.microsoft.com/office/drawing/2014/main" id="{E3D12EFE-9505-E481-61CF-10CDE90D0930}"/>
              </a:ext>
            </a:extLst>
          </p:cNvPr>
          <p:cNvSpPr/>
          <p:nvPr/>
        </p:nvSpPr>
        <p:spPr>
          <a:xfrm>
            <a:off x="9819832" y="3271738"/>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8" name="Oval 37">
            <a:extLst>
              <a:ext uri="{FF2B5EF4-FFF2-40B4-BE49-F238E27FC236}">
                <a16:creationId xmlns:a16="http://schemas.microsoft.com/office/drawing/2014/main" id="{B4B79ED1-79F9-21DF-C93F-274FB00EF096}"/>
              </a:ext>
            </a:extLst>
          </p:cNvPr>
          <p:cNvSpPr/>
          <p:nvPr/>
        </p:nvSpPr>
        <p:spPr>
          <a:xfrm>
            <a:off x="7731876" y="3271739"/>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pic>
        <p:nvPicPr>
          <p:cNvPr id="5" name="Audio 4">
            <a:hlinkClick r:id="" action="ppaction://media"/>
            <a:extLst>
              <a:ext uri="{FF2B5EF4-FFF2-40B4-BE49-F238E27FC236}">
                <a16:creationId xmlns:a16="http://schemas.microsoft.com/office/drawing/2014/main" id="{7F1CED31-B9E5-1ADA-12B6-CAFB694C908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90000" t="-490000" r="-490000" b="-490000"/>
          <a:stretch>
            <a:fillRect/>
          </a:stretch>
        </p:blipFill>
        <p:spPr>
          <a:xfrm>
            <a:off x="10052304" y="4718304"/>
            <a:ext cx="2057400" cy="2057400"/>
          </a:xfrm>
          <a:prstGeom prst="ellipse">
            <a:avLst/>
          </a:prstGeom>
        </p:spPr>
      </p:pic>
      <p:sp>
        <p:nvSpPr>
          <p:cNvPr id="2" name="TextBox 1">
            <a:extLst>
              <a:ext uri="{FF2B5EF4-FFF2-40B4-BE49-F238E27FC236}">
                <a16:creationId xmlns:a16="http://schemas.microsoft.com/office/drawing/2014/main" id="{C5F4272A-EACC-D39C-D2A8-B737635A523E}"/>
              </a:ext>
            </a:extLst>
          </p:cNvPr>
          <p:cNvSpPr txBox="1"/>
          <p:nvPr/>
        </p:nvSpPr>
        <p:spPr>
          <a:xfrm>
            <a:off x="2707519" y="4625049"/>
            <a:ext cx="2497689" cy="461665"/>
          </a:xfrm>
          <a:prstGeom prst="rect">
            <a:avLst/>
          </a:prstGeom>
          <a:noFill/>
        </p:spPr>
        <p:txBody>
          <a:bodyPr wrap="square" rtlCol="0">
            <a:spAutoFit/>
          </a:bodyPr>
          <a:lstStyle/>
          <a:p>
            <a:r>
              <a:rPr lang="de-CH" sz="2400" dirty="0"/>
              <a:t>temporärer Dipol</a:t>
            </a:r>
          </a:p>
        </p:txBody>
      </p:sp>
    </p:spTree>
    <p:extLst>
      <p:ext uri="{BB962C8B-B14F-4D97-AF65-F5344CB8AC3E}">
        <p14:creationId xmlns:p14="http://schemas.microsoft.com/office/powerpoint/2010/main" val="2160161167"/>
      </p:ext>
    </p:extLst>
  </p:cSld>
  <p:clrMapOvr>
    <a:masterClrMapping/>
  </p:clrMapOvr>
  <mc:AlternateContent xmlns:mc="http://schemas.openxmlformats.org/markup-compatibility/2006" xmlns:p159="http://schemas.microsoft.com/office/powerpoint/2015/09/main">
    <mc:Choice Requires="p159">
      <p:transition spd="slow" advTm="11513">
        <p159:morph option="byObject"/>
      </p:transition>
    </mc:Choice>
    <mc:Fallback xmlns="">
      <p:transition spd="slow" advTm="115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92186-26DA-3C37-9071-0BD7DB280CA6}"/>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C4713C60-68D6-92F7-3033-71E5FF5152C4}"/>
              </a:ext>
            </a:extLst>
          </p:cNvPr>
          <p:cNvSpPr/>
          <p:nvPr/>
        </p:nvSpPr>
        <p:spPr>
          <a:xfrm>
            <a:off x="2063873" y="2469143"/>
            <a:ext cx="3752871" cy="1985440"/>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17" name="Oval 16">
            <a:extLst>
              <a:ext uri="{FF2B5EF4-FFF2-40B4-BE49-F238E27FC236}">
                <a16:creationId xmlns:a16="http://schemas.microsoft.com/office/drawing/2014/main" id="{AA8E6F8D-D093-783A-6BF9-4B4534BF62A9}"/>
              </a:ext>
            </a:extLst>
          </p:cNvPr>
          <p:cNvSpPr/>
          <p:nvPr/>
        </p:nvSpPr>
        <p:spPr>
          <a:xfrm>
            <a:off x="3153624" y="2876811"/>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8" name="Oval 17">
            <a:extLst>
              <a:ext uri="{FF2B5EF4-FFF2-40B4-BE49-F238E27FC236}">
                <a16:creationId xmlns:a16="http://schemas.microsoft.com/office/drawing/2014/main" id="{A72769B7-8CA4-3324-6150-1C3FC115BA3C}"/>
              </a:ext>
            </a:extLst>
          </p:cNvPr>
          <p:cNvSpPr/>
          <p:nvPr/>
        </p:nvSpPr>
        <p:spPr>
          <a:xfrm>
            <a:off x="3124138" y="3787160"/>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19" name="Oval 18">
            <a:extLst>
              <a:ext uri="{FF2B5EF4-FFF2-40B4-BE49-F238E27FC236}">
                <a16:creationId xmlns:a16="http://schemas.microsoft.com/office/drawing/2014/main" id="{2096FC2E-4A33-9628-31E6-B5E576F4F6DA}"/>
              </a:ext>
            </a:extLst>
          </p:cNvPr>
          <p:cNvSpPr/>
          <p:nvPr/>
        </p:nvSpPr>
        <p:spPr>
          <a:xfrm>
            <a:off x="4795475" y="3271738"/>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0" name="Oval 19">
            <a:extLst>
              <a:ext uri="{FF2B5EF4-FFF2-40B4-BE49-F238E27FC236}">
                <a16:creationId xmlns:a16="http://schemas.microsoft.com/office/drawing/2014/main" id="{F0465C0B-7190-41F4-DAD5-65EB7A749124}"/>
              </a:ext>
            </a:extLst>
          </p:cNvPr>
          <p:cNvSpPr/>
          <p:nvPr/>
        </p:nvSpPr>
        <p:spPr>
          <a:xfrm>
            <a:off x="2707519" y="3271739"/>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1" name="Oval 30">
            <a:extLst>
              <a:ext uri="{FF2B5EF4-FFF2-40B4-BE49-F238E27FC236}">
                <a16:creationId xmlns:a16="http://schemas.microsoft.com/office/drawing/2014/main" id="{2094338F-C43F-45FD-CA35-2ECA5AB742E2}"/>
              </a:ext>
            </a:extLst>
          </p:cNvPr>
          <p:cNvSpPr/>
          <p:nvPr/>
        </p:nvSpPr>
        <p:spPr>
          <a:xfrm>
            <a:off x="6906495" y="2469143"/>
            <a:ext cx="3752871" cy="1985440"/>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32" name="Oval 31">
            <a:extLst>
              <a:ext uri="{FF2B5EF4-FFF2-40B4-BE49-F238E27FC236}">
                <a16:creationId xmlns:a16="http://schemas.microsoft.com/office/drawing/2014/main" id="{72BFDA44-9875-2DF2-1E87-D7523096804E}"/>
              </a:ext>
            </a:extLst>
          </p:cNvPr>
          <p:cNvSpPr/>
          <p:nvPr/>
        </p:nvSpPr>
        <p:spPr>
          <a:xfrm>
            <a:off x="7996246" y="2876811"/>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33" name="Oval 32">
            <a:extLst>
              <a:ext uri="{FF2B5EF4-FFF2-40B4-BE49-F238E27FC236}">
                <a16:creationId xmlns:a16="http://schemas.microsoft.com/office/drawing/2014/main" id="{474749FA-48BA-C011-4E21-E3ABE47B8686}"/>
              </a:ext>
            </a:extLst>
          </p:cNvPr>
          <p:cNvSpPr/>
          <p:nvPr/>
        </p:nvSpPr>
        <p:spPr>
          <a:xfrm>
            <a:off x="7966760" y="3787160"/>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4" name="Oval 33">
            <a:extLst>
              <a:ext uri="{FF2B5EF4-FFF2-40B4-BE49-F238E27FC236}">
                <a16:creationId xmlns:a16="http://schemas.microsoft.com/office/drawing/2014/main" id="{0B7173CB-41AD-034E-536B-D83AD119E617}"/>
              </a:ext>
            </a:extLst>
          </p:cNvPr>
          <p:cNvSpPr/>
          <p:nvPr/>
        </p:nvSpPr>
        <p:spPr>
          <a:xfrm>
            <a:off x="9638097" y="3271738"/>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5" name="Oval 34">
            <a:extLst>
              <a:ext uri="{FF2B5EF4-FFF2-40B4-BE49-F238E27FC236}">
                <a16:creationId xmlns:a16="http://schemas.microsoft.com/office/drawing/2014/main" id="{23AD348B-78B8-4513-F7A6-C40BF8B4CE6E}"/>
              </a:ext>
            </a:extLst>
          </p:cNvPr>
          <p:cNvSpPr/>
          <p:nvPr/>
        </p:nvSpPr>
        <p:spPr>
          <a:xfrm>
            <a:off x="7550141" y="3271739"/>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pic>
        <p:nvPicPr>
          <p:cNvPr id="5" name="Audio 4">
            <a:hlinkClick r:id="" action="ppaction://media"/>
            <a:extLst>
              <a:ext uri="{FF2B5EF4-FFF2-40B4-BE49-F238E27FC236}">
                <a16:creationId xmlns:a16="http://schemas.microsoft.com/office/drawing/2014/main" id="{D279246D-B99D-FE3A-B385-36059EF79CF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90000" t="-490000" r="-490000" b="-490000"/>
          <a:stretch>
            <a:fillRect/>
          </a:stretch>
        </p:blipFill>
        <p:spPr>
          <a:xfrm>
            <a:off x="10052304" y="4718304"/>
            <a:ext cx="2057400" cy="2057400"/>
          </a:xfrm>
          <a:prstGeom prst="ellipse">
            <a:avLst/>
          </a:prstGeom>
        </p:spPr>
      </p:pic>
      <p:sp>
        <p:nvSpPr>
          <p:cNvPr id="2" name="TextBox 1">
            <a:extLst>
              <a:ext uri="{FF2B5EF4-FFF2-40B4-BE49-F238E27FC236}">
                <a16:creationId xmlns:a16="http://schemas.microsoft.com/office/drawing/2014/main" id="{8FD9C10F-D44B-B1B2-CEE3-2CCC915D5373}"/>
              </a:ext>
            </a:extLst>
          </p:cNvPr>
          <p:cNvSpPr txBox="1"/>
          <p:nvPr/>
        </p:nvSpPr>
        <p:spPr>
          <a:xfrm>
            <a:off x="2707519" y="4625049"/>
            <a:ext cx="2497689" cy="461665"/>
          </a:xfrm>
          <a:prstGeom prst="rect">
            <a:avLst/>
          </a:prstGeom>
          <a:noFill/>
        </p:spPr>
        <p:txBody>
          <a:bodyPr wrap="square" rtlCol="0">
            <a:spAutoFit/>
          </a:bodyPr>
          <a:lstStyle/>
          <a:p>
            <a:r>
              <a:rPr lang="de-CH" sz="2400" dirty="0"/>
              <a:t>temporärer Dipol</a:t>
            </a:r>
          </a:p>
        </p:txBody>
      </p:sp>
      <p:sp>
        <p:nvSpPr>
          <p:cNvPr id="3" name="TextBox 2">
            <a:extLst>
              <a:ext uri="{FF2B5EF4-FFF2-40B4-BE49-F238E27FC236}">
                <a16:creationId xmlns:a16="http://schemas.microsoft.com/office/drawing/2014/main" id="{A9571136-9789-74BC-810A-CE04E7F7EC2F}"/>
              </a:ext>
            </a:extLst>
          </p:cNvPr>
          <p:cNvSpPr txBox="1"/>
          <p:nvPr/>
        </p:nvSpPr>
        <p:spPr>
          <a:xfrm>
            <a:off x="7663931" y="4592318"/>
            <a:ext cx="2497689" cy="461665"/>
          </a:xfrm>
          <a:prstGeom prst="rect">
            <a:avLst/>
          </a:prstGeom>
          <a:noFill/>
        </p:spPr>
        <p:txBody>
          <a:bodyPr wrap="square" rtlCol="0">
            <a:spAutoFit/>
          </a:bodyPr>
          <a:lstStyle/>
          <a:p>
            <a:r>
              <a:rPr lang="de-CH" sz="2400" dirty="0"/>
              <a:t>induzierter Dipol</a:t>
            </a:r>
          </a:p>
        </p:txBody>
      </p:sp>
    </p:spTree>
    <p:extLst>
      <p:ext uri="{BB962C8B-B14F-4D97-AF65-F5344CB8AC3E}">
        <p14:creationId xmlns:p14="http://schemas.microsoft.com/office/powerpoint/2010/main" val="2374551537"/>
      </p:ext>
    </p:extLst>
  </p:cSld>
  <p:clrMapOvr>
    <a:masterClrMapping/>
  </p:clrMapOvr>
  <mc:AlternateContent xmlns:mc="http://schemas.openxmlformats.org/markup-compatibility/2006" xmlns:p159="http://schemas.microsoft.com/office/powerpoint/2015/09/main">
    <mc:Choice Requires="p159">
      <p:transition spd="slow" advTm="18294">
        <p159:morph option="byObject"/>
      </p:transition>
    </mc:Choice>
    <mc:Fallback xmlns="">
      <p:transition spd="slow" advTm="182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D0F7C-136E-E3DF-7443-01B551844201}"/>
            </a:ext>
          </a:extLst>
        </p:cNvPr>
        <p:cNvGrpSpPr/>
        <p:nvPr/>
      </p:nvGrpSpPr>
      <p:grpSpPr>
        <a:xfrm>
          <a:off x="0" y="0"/>
          <a:ext cx="0" cy="0"/>
          <a:chOff x="0" y="0"/>
          <a:chExt cx="0" cy="0"/>
        </a:xfrm>
      </p:grpSpPr>
      <p:sp>
        <p:nvSpPr>
          <p:cNvPr id="21" name="Oval 20">
            <a:extLst>
              <a:ext uri="{FF2B5EF4-FFF2-40B4-BE49-F238E27FC236}">
                <a16:creationId xmlns:a16="http://schemas.microsoft.com/office/drawing/2014/main" id="{78A09507-E2A9-B412-BE68-C9927409C806}"/>
              </a:ext>
            </a:extLst>
          </p:cNvPr>
          <p:cNvSpPr/>
          <p:nvPr/>
        </p:nvSpPr>
        <p:spPr>
          <a:xfrm>
            <a:off x="-1055852" y="3239606"/>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7" name="Oval 26">
            <a:extLst>
              <a:ext uri="{FF2B5EF4-FFF2-40B4-BE49-F238E27FC236}">
                <a16:creationId xmlns:a16="http://schemas.microsoft.com/office/drawing/2014/main" id="{AAFAAD25-747A-82FA-44F4-D2845B90046A}"/>
              </a:ext>
            </a:extLst>
          </p:cNvPr>
          <p:cNvSpPr/>
          <p:nvPr/>
        </p:nvSpPr>
        <p:spPr>
          <a:xfrm>
            <a:off x="-3143808" y="3239607"/>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9" name="Oval 8">
            <a:extLst>
              <a:ext uri="{FF2B5EF4-FFF2-40B4-BE49-F238E27FC236}">
                <a16:creationId xmlns:a16="http://schemas.microsoft.com/office/drawing/2014/main" id="{317810E4-A449-D1E9-4B4A-D33C4C2AD30B}"/>
              </a:ext>
            </a:extLst>
          </p:cNvPr>
          <p:cNvSpPr/>
          <p:nvPr/>
        </p:nvSpPr>
        <p:spPr>
          <a:xfrm>
            <a:off x="-2167116" y="2943804"/>
            <a:ext cx="240100" cy="240100"/>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F33733D3-7C8D-46CA-4B1B-BC672636DD4E}"/>
              </a:ext>
            </a:extLst>
          </p:cNvPr>
          <p:cNvSpPr/>
          <p:nvPr/>
        </p:nvSpPr>
        <p:spPr>
          <a:xfrm>
            <a:off x="-2146493" y="3601823"/>
            <a:ext cx="240100" cy="240100"/>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16" name="Oval 15">
            <a:extLst>
              <a:ext uri="{FF2B5EF4-FFF2-40B4-BE49-F238E27FC236}">
                <a16:creationId xmlns:a16="http://schemas.microsoft.com/office/drawing/2014/main" id="{F5A8FC8A-B658-53A2-AC52-6EF09677B073}"/>
              </a:ext>
            </a:extLst>
          </p:cNvPr>
          <p:cNvSpPr/>
          <p:nvPr/>
        </p:nvSpPr>
        <p:spPr>
          <a:xfrm>
            <a:off x="-3630607" y="2591233"/>
            <a:ext cx="3167082" cy="1675531"/>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30" name="Oval 29">
            <a:extLst>
              <a:ext uri="{FF2B5EF4-FFF2-40B4-BE49-F238E27FC236}">
                <a16:creationId xmlns:a16="http://schemas.microsoft.com/office/drawing/2014/main" id="{F34BDDDF-098F-5A08-2D6A-8B3B1D7FEC9F}"/>
              </a:ext>
            </a:extLst>
          </p:cNvPr>
          <p:cNvSpPr/>
          <p:nvPr/>
        </p:nvSpPr>
        <p:spPr>
          <a:xfrm>
            <a:off x="2063873" y="2469143"/>
            <a:ext cx="3752871" cy="1985440"/>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31" name="Oval 30">
            <a:extLst>
              <a:ext uri="{FF2B5EF4-FFF2-40B4-BE49-F238E27FC236}">
                <a16:creationId xmlns:a16="http://schemas.microsoft.com/office/drawing/2014/main" id="{E6D5CC66-67C6-B8DC-26A9-C875CF5EB6EE}"/>
              </a:ext>
            </a:extLst>
          </p:cNvPr>
          <p:cNvSpPr/>
          <p:nvPr/>
        </p:nvSpPr>
        <p:spPr>
          <a:xfrm>
            <a:off x="3153624" y="2876811"/>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32" name="Oval 31">
            <a:extLst>
              <a:ext uri="{FF2B5EF4-FFF2-40B4-BE49-F238E27FC236}">
                <a16:creationId xmlns:a16="http://schemas.microsoft.com/office/drawing/2014/main" id="{D6A5E8EC-1838-0051-F314-1CFE9286C929}"/>
              </a:ext>
            </a:extLst>
          </p:cNvPr>
          <p:cNvSpPr/>
          <p:nvPr/>
        </p:nvSpPr>
        <p:spPr>
          <a:xfrm>
            <a:off x="3124138" y="3787160"/>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3" name="Oval 32">
            <a:extLst>
              <a:ext uri="{FF2B5EF4-FFF2-40B4-BE49-F238E27FC236}">
                <a16:creationId xmlns:a16="http://schemas.microsoft.com/office/drawing/2014/main" id="{A1938314-8B5E-E7F9-CC8C-18A736D37520}"/>
              </a:ext>
            </a:extLst>
          </p:cNvPr>
          <p:cNvSpPr/>
          <p:nvPr/>
        </p:nvSpPr>
        <p:spPr>
          <a:xfrm>
            <a:off x="4795475" y="3271738"/>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4" name="Oval 33">
            <a:extLst>
              <a:ext uri="{FF2B5EF4-FFF2-40B4-BE49-F238E27FC236}">
                <a16:creationId xmlns:a16="http://schemas.microsoft.com/office/drawing/2014/main" id="{1CFAFE46-5A4F-0C3C-BF1C-B319BE68809C}"/>
              </a:ext>
            </a:extLst>
          </p:cNvPr>
          <p:cNvSpPr/>
          <p:nvPr/>
        </p:nvSpPr>
        <p:spPr>
          <a:xfrm>
            <a:off x="2707519" y="3271739"/>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5" name="Oval 34">
            <a:extLst>
              <a:ext uri="{FF2B5EF4-FFF2-40B4-BE49-F238E27FC236}">
                <a16:creationId xmlns:a16="http://schemas.microsoft.com/office/drawing/2014/main" id="{7ED120F7-D480-089A-AF69-C4BAC2DC974F}"/>
              </a:ext>
            </a:extLst>
          </p:cNvPr>
          <p:cNvSpPr/>
          <p:nvPr/>
        </p:nvSpPr>
        <p:spPr>
          <a:xfrm>
            <a:off x="5986094" y="2469143"/>
            <a:ext cx="3752871" cy="1985440"/>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36" name="Oval 35">
            <a:extLst>
              <a:ext uri="{FF2B5EF4-FFF2-40B4-BE49-F238E27FC236}">
                <a16:creationId xmlns:a16="http://schemas.microsoft.com/office/drawing/2014/main" id="{C57E4343-CD59-5341-11DF-46A5559D309F}"/>
              </a:ext>
            </a:extLst>
          </p:cNvPr>
          <p:cNvSpPr/>
          <p:nvPr/>
        </p:nvSpPr>
        <p:spPr>
          <a:xfrm>
            <a:off x="7075845" y="2876811"/>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37" name="Oval 36">
            <a:extLst>
              <a:ext uri="{FF2B5EF4-FFF2-40B4-BE49-F238E27FC236}">
                <a16:creationId xmlns:a16="http://schemas.microsoft.com/office/drawing/2014/main" id="{01FC2319-0997-7F49-A7C7-F14A5CBDF77C}"/>
              </a:ext>
            </a:extLst>
          </p:cNvPr>
          <p:cNvSpPr/>
          <p:nvPr/>
        </p:nvSpPr>
        <p:spPr>
          <a:xfrm>
            <a:off x="7046359" y="3787160"/>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8" name="Oval 37">
            <a:extLst>
              <a:ext uri="{FF2B5EF4-FFF2-40B4-BE49-F238E27FC236}">
                <a16:creationId xmlns:a16="http://schemas.microsoft.com/office/drawing/2014/main" id="{0189D617-732E-6D20-57BB-3DCADEE74082}"/>
              </a:ext>
            </a:extLst>
          </p:cNvPr>
          <p:cNvSpPr/>
          <p:nvPr/>
        </p:nvSpPr>
        <p:spPr>
          <a:xfrm>
            <a:off x="8717696" y="3271738"/>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9" name="Oval 38">
            <a:extLst>
              <a:ext uri="{FF2B5EF4-FFF2-40B4-BE49-F238E27FC236}">
                <a16:creationId xmlns:a16="http://schemas.microsoft.com/office/drawing/2014/main" id="{96A23F6D-6586-CC55-E385-E41F5CFF0151}"/>
              </a:ext>
            </a:extLst>
          </p:cNvPr>
          <p:cNvSpPr/>
          <p:nvPr/>
        </p:nvSpPr>
        <p:spPr>
          <a:xfrm>
            <a:off x="6629740" y="3271739"/>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40" name="Oval 39">
            <a:extLst>
              <a:ext uri="{FF2B5EF4-FFF2-40B4-BE49-F238E27FC236}">
                <a16:creationId xmlns:a16="http://schemas.microsoft.com/office/drawing/2014/main" id="{8FBD05EB-8887-0FA2-159F-F50DAE1DEC0A}"/>
              </a:ext>
            </a:extLst>
          </p:cNvPr>
          <p:cNvSpPr/>
          <p:nvPr/>
        </p:nvSpPr>
        <p:spPr>
          <a:xfrm>
            <a:off x="12346030" y="2469143"/>
            <a:ext cx="3752871" cy="1985440"/>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41" name="Oval 40">
            <a:extLst>
              <a:ext uri="{FF2B5EF4-FFF2-40B4-BE49-F238E27FC236}">
                <a16:creationId xmlns:a16="http://schemas.microsoft.com/office/drawing/2014/main" id="{4B1F0238-7A13-36B0-63F0-872CE8B7DCD7}"/>
              </a:ext>
            </a:extLst>
          </p:cNvPr>
          <p:cNvSpPr/>
          <p:nvPr/>
        </p:nvSpPr>
        <p:spPr>
          <a:xfrm>
            <a:off x="14069627" y="2887202"/>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42" name="Oval 41">
            <a:extLst>
              <a:ext uri="{FF2B5EF4-FFF2-40B4-BE49-F238E27FC236}">
                <a16:creationId xmlns:a16="http://schemas.microsoft.com/office/drawing/2014/main" id="{6C75951A-4BF1-A4D2-D7AF-D28292BE79AA}"/>
              </a:ext>
            </a:extLst>
          </p:cNvPr>
          <p:cNvSpPr/>
          <p:nvPr/>
        </p:nvSpPr>
        <p:spPr>
          <a:xfrm>
            <a:off x="14040141" y="3797551"/>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43" name="Oval 42">
            <a:extLst>
              <a:ext uri="{FF2B5EF4-FFF2-40B4-BE49-F238E27FC236}">
                <a16:creationId xmlns:a16="http://schemas.microsoft.com/office/drawing/2014/main" id="{2FA92FDA-63B9-A184-58DC-C09124A66BDF}"/>
              </a:ext>
            </a:extLst>
          </p:cNvPr>
          <p:cNvSpPr/>
          <p:nvPr/>
        </p:nvSpPr>
        <p:spPr>
          <a:xfrm>
            <a:off x="15077632" y="3271738"/>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44" name="Oval 43">
            <a:extLst>
              <a:ext uri="{FF2B5EF4-FFF2-40B4-BE49-F238E27FC236}">
                <a16:creationId xmlns:a16="http://schemas.microsoft.com/office/drawing/2014/main" id="{BF51BA0A-FC20-BAB5-7541-79C20AAE8027}"/>
              </a:ext>
            </a:extLst>
          </p:cNvPr>
          <p:cNvSpPr/>
          <p:nvPr/>
        </p:nvSpPr>
        <p:spPr>
          <a:xfrm>
            <a:off x="12989676" y="3271739"/>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pic>
        <p:nvPicPr>
          <p:cNvPr id="5" name="Audio 4">
            <a:hlinkClick r:id="" action="ppaction://media"/>
            <a:extLst>
              <a:ext uri="{FF2B5EF4-FFF2-40B4-BE49-F238E27FC236}">
                <a16:creationId xmlns:a16="http://schemas.microsoft.com/office/drawing/2014/main" id="{45715D8E-5E92-3D81-801A-AD3DD7FC0EC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90000" t="-490000" r="-490000" b="-490000"/>
          <a:stretch>
            <a:fillRect/>
          </a:stretch>
        </p:blipFill>
        <p:spPr>
          <a:xfrm>
            <a:off x="10052304" y="4718304"/>
            <a:ext cx="2057400" cy="2057400"/>
          </a:xfrm>
          <a:prstGeom prst="ellipse">
            <a:avLst/>
          </a:prstGeom>
        </p:spPr>
      </p:pic>
      <p:sp>
        <p:nvSpPr>
          <p:cNvPr id="2" name="TextBox 1">
            <a:extLst>
              <a:ext uri="{FF2B5EF4-FFF2-40B4-BE49-F238E27FC236}">
                <a16:creationId xmlns:a16="http://schemas.microsoft.com/office/drawing/2014/main" id="{BA97065B-F3EE-A3A4-7566-34C8C8A2FF35}"/>
              </a:ext>
            </a:extLst>
          </p:cNvPr>
          <p:cNvSpPr txBox="1"/>
          <p:nvPr/>
        </p:nvSpPr>
        <p:spPr>
          <a:xfrm>
            <a:off x="2707519" y="4625049"/>
            <a:ext cx="2497689" cy="461665"/>
          </a:xfrm>
          <a:prstGeom prst="rect">
            <a:avLst/>
          </a:prstGeom>
          <a:noFill/>
        </p:spPr>
        <p:txBody>
          <a:bodyPr wrap="square" rtlCol="0">
            <a:spAutoFit/>
          </a:bodyPr>
          <a:lstStyle/>
          <a:p>
            <a:r>
              <a:rPr lang="de-CH" sz="2400" dirty="0"/>
              <a:t>temporärer Dipol</a:t>
            </a:r>
          </a:p>
        </p:txBody>
      </p:sp>
      <p:sp>
        <p:nvSpPr>
          <p:cNvPr id="3" name="TextBox 2">
            <a:extLst>
              <a:ext uri="{FF2B5EF4-FFF2-40B4-BE49-F238E27FC236}">
                <a16:creationId xmlns:a16="http://schemas.microsoft.com/office/drawing/2014/main" id="{E81EC410-2AE6-6FC2-F6B6-1A0AFB25311A}"/>
              </a:ext>
            </a:extLst>
          </p:cNvPr>
          <p:cNvSpPr txBox="1"/>
          <p:nvPr/>
        </p:nvSpPr>
        <p:spPr>
          <a:xfrm>
            <a:off x="6735464" y="4560475"/>
            <a:ext cx="2497689" cy="461665"/>
          </a:xfrm>
          <a:prstGeom prst="rect">
            <a:avLst/>
          </a:prstGeom>
          <a:noFill/>
        </p:spPr>
        <p:txBody>
          <a:bodyPr wrap="square" rtlCol="0">
            <a:spAutoFit/>
          </a:bodyPr>
          <a:lstStyle/>
          <a:p>
            <a:r>
              <a:rPr lang="de-CH" sz="2400" dirty="0"/>
              <a:t>induzierter Dipol</a:t>
            </a:r>
          </a:p>
        </p:txBody>
      </p:sp>
    </p:spTree>
    <p:extLst>
      <p:ext uri="{BB962C8B-B14F-4D97-AF65-F5344CB8AC3E}">
        <p14:creationId xmlns:p14="http://schemas.microsoft.com/office/powerpoint/2010/main" val="1395616933"/>
      </p:ext>
    </p:extLst>
  </p:cSld>
  <p:clrMapOvr>
    <a:masterClrMapping/>
  </p:clrMapOvr>
  <mc:AlternateContent xmlns:mc="http://schemas.openxmlformats.org/markup-compatibility/2006" xmlns:p159="http://schemas.microsoft.com/office/powerpoint/2015/09/main">
    <mc:Choice Requires="p159">
      <p:transition spd="slow" advTm="14939">
        <p159:morph option="byObject"/>
      </p:transition>
    </mc:Choice>
    <mc:Fallback xmlns="">
      <p:transition spd="slow" advTm="149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068D5-4424-3C9D-7EBD-30DB03B6C7BE}"/>
            </a:ext>
          </a:extLst>
        </p:cNvPr>
        <p:cNvGrpSpPr/>
        <p:nvPr/>
      </p:nvGrpSpPr>
      <p:grpSpPr>
        <a:xfrm>
          <a:off x="0" y="0"/>
          <a:ext cx="0" cy="0"/>
          <a:chOff x="0" y="0"/>
          <a:chExt cx="0" cy="0"/>
        </a:xfrm>
      </p:grpSpPr>
      <p:sp>
        <p:nvSpPr>
          <p:cNvPr id="33" name="Oval 32">
            <a:extLst>
              <a:ext uri="{FF2B5EF4-FFF2-40B4-BE49-F238E27FC236}">
                <a16:creationId xmlns:a16="http://schemas.microsoft.com/office/drawing/2014/main" id="{9E5DB5FA-9861-069E-8FEE-2D056C7727E6}"/>
              </a:ext>
            </a:extLst>
          </p:cNvPr>
          <p:cNvSpPr/>
          <p:nvPr/>
        </p:nvSpPr>
        <p:spPr>
          <a:xfrm>
            <a:off x="9530386" y="2348142"/>
            <a:ext cx="3752871" cy="1985440"/>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34" name="Oval 33">
            <a:extLst>
              <a:ext uri="{FF2B5EF4-FFF2-40B4-BE49-F238E27FC236}">
                <a16:creationId xmlns:a16="http://schemas.microsoft.com/office/drawing/2014/main" id="{95174EF1-EE5E-BD3D-351B-26BC11BA3ED4}"/>
              </a:ext>
            </a:extLst>
          </p:cNvPr>
          <p:cNvSpPr/>
          <p:nvPr/>
        </p:nvSpPr>
        <p:spPr>
          <a:xfrm>
            <a:off x="11253983" y="2766201"/>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35" name="Oval 34">
            <a:extLst>
              <a:ext uri="{FF2B5EF4-FFF2-40B4-BE49-F238E27FC236}">
                <a16:creationId xmlns:a16="http://schemas.microsoft.com/office/drawing/2014/main" id="{DAFFB36C-0F1E-827F-A12A-599CEECA662A}"/>
              </a:ext>
            </a:extLst>
          </p:cNvPr>
          <p:cNvSpPr/>
          <p:nvPr/>
        </p:nvSpPr>
        <p:spPr>
          <a:xfrm>
            <a:off x="11224497" y="3676550"/>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6" name="Oval 35">
            <a:extLst>
              <a:ext uri="{FF2B5EF4-FFF2-40B4-BE49-F238E27FC236}">
                <a16:creationId xmlns:a16="http://schemas.microsoft.com/office/drawing/2014/main" id="{04771A56-BF21-A4A4-A169-E2051BDBB427}"/>
              </a:ext>
            </a:extLst>
          </p:cNvPr>
          <p:cNvSpPr/>
          <p:nvPr/>
        </p:nvSpPr>
        <p:spPr>
          <a:xfrm>
            <a:off x="12261988" y="3150737"/>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7" name="Oval 36">
            <a:extLst>
              <a:ext uri="{FF2B5EF4-FFF2-40B4-BE49-F238E27FC236}">
                <a16:creationId xmlns:a16="http://schemas.microsoft.com/office/drawing/2014/main" id="{C9C02655-8C74-38E2-9A11-AEF10AD64330}"/>
              </a:ext>
            </a:extLst>
          </p:cNvPr>
          <p:cNvSpPr/>
          <p:nvPr/>
        </p:nvSpPr>
        <p:spPr>
          <a:xfrm>
            <a:off x="10174032" y="3150738"/>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8" name="Oval 37">
            <a:extLst>
              <a:ext uri="{FF2B5EF4-FFF2-40B4-BE49-F238E27FC236}">
                <a16:creationId xmlns:a16="http://schemas.microsoft.com/office/drawing/2014/main" id="{F0AC6273-4B54-816E-7435-E86F71322339}"/>
              </a:ext>
            </a:extLst>
          </p:cNvPr>
          <p:cNvSpPr/>
          <p:nvPr/>
        </p:nvSpPr>
        <p:spPr>
          <a:xfrm>
            <a:off x="1269215" y="2436280"/>
            <a:ext cx="3752871" cy="1985440"/>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39" name="Oval 38">
            <a:extLst>
              <a:ext uri="{FF2B5EF4-FFF2-40B4-BE49-F238E27FC236}">
                <a16:creationId xmlns:a16="http://schemas.microsoft.com/office/drawing/2014/main" id="{63695363-62AF-141C-B1B0-620A895D2E52}"/>
              </a:ext>
            </a:extLst>
          </p:cNvPr>
          <p:cNvSpPr/>
          <p:nvPr/>
        </p:nvSpPr>
        <p:spPr>
          <a:xfrm>
            <a:off x="2358966" y="2843948"/>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40" name="Oval 39">
            <a:extLst>
              <a:ext uri="{FF2B5EF4-FFF2-40B4-BE49-F238E27FC236}">
                <a16:creationId xmlns:a16="http://schemas.microsoft.com/office/drawing/2014/main" id="{AD2D4FBA-E78C-3BE8-79ED-A8A1EE749786}"/>
              </a:ext>
            </a:extLst>
          </p:cNvPr>
          <p:cNvSpPr/>
          <p:nvPr/>
        </p:nvSpPr>
        <p:spPr>
          <a:xfrm>
            <a:off x="2329480" y="3754297"/>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41" name="Oval 40">
            <a:extLst>
              <a:ext uri="{FF2B5EF4-FFF2-40B4-BE49-F238E27FC236}">
                <a16:creationId xmlns:a16="http://schemas.microsoft.com/office/drawing/2014/main" id="{ADF0DD87-20A5-2FC7-1550-47C13B993CB1}"/>
              </a:ext>
            </a:extLst>
          </p:cNvPr>
          <p:cNvSpPr/>
          <p:nvPr/>
        </p:nvSpPr>
        <p:spPr>
          <a:xfrm>
            <a:off x="4000817" y="3238875"/>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42" name="Oval 41">
            <a:extLst>
              <a:ext uri="{FF2B5EF4-FFF2-40B4-BE49-F238E27FC236}">
                <a16:creationId xmlns:a16="http://schemas.microsoft.com/office/drawing/2014/main" id="{595EE049-E0CB-288E-3797-C8F726E05BD0}"/>
              </a:ext>
            </a:extLst>
          </p:cNvPr>
          <p:cNvSpPr/>
          <p:nvPr/>
        </p:nvSpPr>
        <p:spPr>
          <a:xfrm>
            <a:off x="1912861" y="3238876"/>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43" name="Oval 42">
            <a:extLst>
              <a:ext uri="{FF2B5EF4-FFF2-40B4-BE49-F238E27FC236}">
                <a16:creationId xmlns:a16="http://schemas.microsoft.com/office/drawing/2014/main" id="{A3CE1F0F-56A9-B8D5-14CF-68A8EA0841D0}"/>
              </a:ext>
            </a:extLst>
          </p:cNvPr>
          <p:cNvSpPr/>
          <p:nvPr/>
        </p:nvSpPr>
        <p:spPr>
          <a:xfrm>
            <a:off x="5191436" y="2436280"/>
            <a:ext cx="3752871" cy="1985440"/>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44" name="Oval 43">
            <a:extLst>
              <a:ext uri="{FF2B5EF4-FFF2-40B4-BE49-F238E27FC236}">
                <a16:creationId xmlns:a16="http://schemas.microsoft.com/office/drawing/2014/main" id="{2ECB1FDD-D849-8EC7-8B71-45B21359FCB1}"/>
              </a:ext>
            </a:extLst>
          </p:cNvPr>
          <p:cNvSpPr/>
          <p:nvPr/>
        </p:nvSpPr>
        <p:spPr>
          <a:xfrm>
            <a:off x="6281187" y="2843948"/>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45" name="Oval 44">
            <a:extLst>
              <a:ext uri="{FF2B5EF4-FFF2-40B4-BE49-F238E27FC236}">
                <a16:creationId xmlns:a16="http://schemas.microsoft.com/office/drawing/2014/main" id="{6615EFC3-9DF9-4D8E-5E6D-725B25BC45BA}"/>
              </a:ext>
            </a:extLst>
          </p:cNvPr>
          <p:cNvSpPr/>
          <p:nvPr/>
        </p:nvSpPr>
        <p:spPr>
          <a:xfrm>
            <a:off x="6251701" y="3754297"/>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46" name="Oval 45">
            <a:extLst>
              <a:ext uri="{FF2B5EF4-FFF2-40B4-BE49-F238E27FC236}">
                <a16:creationId xmlns:a16="http://schemas.microsoft.com/office/drawing/2014/main" id="{A47FAE1E-7EBB-E94E-516F-76F04E6C47A5}"/>
              </a:ext>
            </a:extLst>
          </p:cNvPr>
          <p:cNvSpPr/>
          <p:nvPr/>
        </p:nvSpPr>
        <p:spPr>
          <a:xfrm>
            <a:off x="7923038" y="3238875"/>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47" name="Oval 46">
            <a:extLst>
              <a:ext uri="{FF2B5EF4-FFF2-40B4-BE49-F238E27FC236}">
                <a16:creationId xmlns:a16="http://schemas.microsoft.com/office/drawing/2014/main" id="{47DC3D0E-62F6-C775-28C8-34D3A7D9814D}"/>
              </a:ext>
            </a:extLst>
          </p:cNvPr>
          <p:cNvSpPr/>
          <p:nvPr/>
        </p:nvSpPr>
        <p:spPr>
          <a:xfrm>
            <a:off x="5835082" y="3238876"/>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 name="TextBox 1">
            <a:extLst>
              <a:ext uri="{FF2B5EF4-FFF2-40B4-BE49-F238E27FC236}">
                <a16:creationId xmlns:a16="http://schemas.microsoft.com/office/drawing/2014/main" id="{3817A967-E895-179F-E163-9AA5B6422CD0}"/>
              </a:ext>
            </a:extLst>
          </p:cNvPr>
          <p:cNvSpPr txBox="1"/>
          <p:nvPr/>
        </p:nvSpPr>
        <p:spPr>
          <a:xfrm>
            <a:off x="1883375" y="4592186"/>
            <a:ext cx="2497689" cy="461665"/>
          </a:xfrm>
          <a:prstGeom prst="rect">
            <a:avLst/>
          </a:prstGeom>
          <a:noFill/>
        </p:spPr>
        <p:txBody>
          <a:bodyPr wrap="square" rtlCol="0">
            <a:spAutoFit/>
          </a:bodyPr>
          <a:lstStyle/>
          <a:p>
            <a:r>
              <a:rPr lang="de-CH" sz="2400" dirty="0"/>
              <a:t>temporärer Dipol</a:t>
            </a:r>
          </a:p>
        </p:txBody>
      </p:sp>
      <p:sp>
        <p:nvSpPr>
          <p:cNvPr id="3" name="TextBox 2">
            <a:extLst>
              <a:ext uri="{FF2B5EF4-FFF2-40B4-BE49-F238E27FC236}">
                <a16:creationId xmlns:a16="http://schemas.microsoft.com/office/drawing/2014/main" id="{87AD77F1-3F76-4407-FBE6-F14AF0AA1A74}"/>
              </a:ext>
            </a:extLst>
          </p:cNvPr>
          <p:cNvSpPr txBox="1"/>
          <p:nvPr/>
        </p:nvSpPr>
        <p:spPr>
          <a:xfrm>
            <a:off x="5819026" y="4581668"/>
            <a:ext cx="2497689" cy="461665"/>
          </a:xfrm>
          <a:prstGeom prst="rect">
            <a:avLst/>
          </a:prstGeom>
          <a:noFill/>
        </p:spPr>
        <p:txBody>
          <a:bodyPr wrap="square" rtlCol="0">
            <a:spAutoFit/>
          </a:bodyPr>
          <a:lstStyle/>
          <a:p>
            <a:r>
              <a:rPr lang="de-CH" sz="2400" dirty="0"/>
              <a:t>induzierter Dipol</a:t>
            </a:r>
          </a:p>
        </p:txBody>
      </p:sp>
    </p:spTree>
    <p:extLst>
      <p:ext uri="{BB962C8B-B14F-4D97-AF65-F5344CB8AC3E}">
        <p14:creationId xmlns:p14="http://schemas.microsoft.com/office/powerpoint/2010/main" val="41468711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EED52-A6E3-3E7F-BB73-1285515A344F}"/>
            </a:ext>
          </a:extLst>
        </p:cNvPr>
        <p:cNvGrpSpPr/>
        <p:nvPr/>
      </p:nvGrpSpPr>
      <p:grpSpPr>
        <a:xfrm>
          <a:off x="0" y="0"/>
          <a:ext cx="0" cy="0"/>
          <a:chOff x="0" y="0"/>
          <a:chExt cx="0" cy="0"/>
        </a:xfrm>
      </p:grpSpPr>
      <p:sp>
        <p:nvSpPr>
          <p:cNvPr id="27" name="Oval 26">
            <a:extLst>
              <a:ext uri="{FF2B5EF4-FFF2-40B4-BE49-F238E27FC236}">
                <a16:creationId xmlns:a16="http://schemas.microsoft.com/office/drawing/2014/main" id="{CC0E97C4-AF22-A524-C880-76270EFCCCDD}"/>
              </a:ext>
            </a:extLst>
          </p:cNvPr>
          <p:cNvSpPr/>
          <p:nvPr/>
        </p:nvSpPr>
        <p:spPr>
          <a:xfrm>
            <a:off x="594687" y="2436280"/>
            <a:ext cx="3752871" cy="1985440"/>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28" name="Oval 27">
            <a:extLst>
              <a:ext uri="{FF2B5EF4-FFF2-40B4-BE49-F238E27FC236}">
                <a16:creationId xmlns:a16="http://schemas.microsoft.com/office/drawing/2014/main" id="{7E0B1A5F-00E2-02A4-5967-B1E16EC33607}"/>
              </a:ext>
            </a:extLst>
          </p:cNvPr>
          <p:cNvSpPr/>
          <p:nvPr/>
        </p:nvSpPr>
        <p:spPr>
          <a:xfrm>
            <a:off x="1684438" y="2843948"/>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29" name="Oval 28">
            <a:extLst>
              <a:ext uri="{FF2B5EF4-FFF2-40B4-BE49-F238E27FC236}">
                <a16:creationId xmlns:a16="http://schemas.microsoft.com/office/drawing/2014/main" id="{2A9A04E8-EBB8-7C39-2732-E51F9BC146D6}"/>
              </a:ext>
            </a:extLst>
          </p:cNvPr>
          <p:cNvSpPr/>
          <p:nvPr/>
        </p:nvSpPr>
        <p:spPr>
          <a:xfrm>
            <a:off x="1654952" y="3754297"/>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0" name="Oval 29">
            <a:extLst>
              <a:ext uri="{FF2B5EF4-FFF2-40B4-BE49-F238E27FC236}">
                <a16:creationId xmlns:a16="http://schemas.microsoft.com/office/drawing/2014/main" id="{FC03785F-5A83-533F-9EE1-59105D25B4A6}"/>
              </a:ext>
            </a:extLst>
          </p:cNvPr>
          <p:cNvSpPr/>
          <p:nvPr/>
        </p:nvSpPr>
        <p:spPr>
          <a:xfrm>
            <a:off x="3326289" y="3238875"/>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1" name="Oval 30">
            <a:extLst>
              <a:ext uri="{FF2B5EF4-FFF2-40B4-BE49-F238E27FC236}">
                <a16:creationId xmlns:a16="http://schemas.microsoft.com/office/drawing/2014/main" id="{CDF728BD-F13C-9E60-5DBF-1179E07BD7B1}"/>
              </a:ext>
            </a:extLst>
          </p:cNvPr>
          <p:cNvSpPr/>
          <p:nvPr/>
        </p:nvSpPr>
        <p:spPr>
          <a:xfrm>
            <a:off x="1238333" y="3238876"/>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2" name="Oval 31">
            <a:extLst>
              <a:ext uri="{FF2B5EF4-FFF2-40B4-BE49-F238E27FC236}">
                <a16:creationId xmlns:a16="http://schemas.microsoft.com/office/drawing/2014/main" id="{BAD18898-F534-24ED-F4CD-F6F43DBB9481}"/>
              </a:ext>
            </a:extLst>
          </p:cNvPr>
          <p:cNvSpPr/>
          <p:nvPr/>
        </p:nvSpPr>
        <p:spPr>
          <a:xfrm>
            <a:off x="4516908" y="2436280"/>
            <a:ext cx="3752871" cy="1985440"/>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33" name="Oval 32">
            <a:extLst>
              <a:ext uri="{FF2B5EF4-FFF2-40B4-BE49-F238E27FC236}">
                <a16:creationId xmlns:a16="http://schemas.microsoft.com/office/drawing/2014/main" id="{ABF8962B-9AB2-7E66-36BE-DCA75B73A258}"/>
              </a:ext>
            </a:extLst>
          </p:cNvPr>
          <p:cNvSpPr/>
          <p:nvPr/>
        </p:nvSpPr>
        <p:spPr>
          <a:xfrm>
            <a:off x="5606659" y="2843948"/>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34" name="Oval 33">
            <a:extLst>
              <a:ext uri="{FF2B5EF4-FFF2-40B4-BE49-F238E27FC236}">
                <a16:creationId xmlns:a16="http://schemas.microsoft.com/office/drawing/2014/main" id="{01A8378E-74BE-6768-CBCB-06A87AF81D83}"/>
              </a:ext>
            </a:extLst>
          </p:cNvPr>
          <p:cNvSpPr/>
          <p:nvPr/>
        </p:nvSpPr>
        <p:spPr>
          <a:xfrm>
            <a:off x="5577173" y="3754297"/>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5" name="Oval 34">
            <a:extLst>
              <a:ext uri="{FF2B5EF4-FFF2-40B4-BE49-F238E27FC236}">
                <a16:creationId xmlns:a16="http://schemas.microsoft.com/office/drawing/2014/main" id="{41242FB3-153B-8FB0-5176-D7ECC70E7A39}"/>
              </a:ext>
            </a:extLst>
          </p:cNvPr>
          <p:cNvSpPr/>
          <p:nvPr/>
        </p:nvSpPr>
        <p:spPr>
          <a:xfrm>
            <a:off x="7248510" y="3238875"/>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6" name="Oval 35">
            <a:extLst>
              <a:ext uri="{FF2B5EF4-FFF2-40B4-BE49-F238E27FC236}">
                <a16:creationId xmlns:a16="http://schemas.microsoft.com/office/drawing/2014/main" id="{E958A20D-F284-71DC-1275-5B71EC4AF6B0}"/>
              </a:ext>
            </a:extLst>
          </p:cNvPr>
          <p:cNvSpPr/>
          <p:nvPr/>
        </p:nvSpPr>
        <p:spPr>
          <a:xfrm>
            <a:off x="5160554" y="3238876"/>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7" name="Oval 36">
            <a:extLst>
              <a:ext uri="{FF2B5EF4-FFF2-40B4-BE49-F238E27FC236}">
                <a16:creationId xmlns:a16="http://schemas.microsoft.com/office/drawing/2014/main" id="{7993B9FB-6DBC-CB7C-2491-0C340D291CAD}"/>
              </a:ext>
            </a:extLst>
          </p:cNvPr>
          <p:cNvSpPr/>
          <p:nvPr/>
        </p:nvSpPr>
        <p:spPr>
          <a:xfrm>
            <a:off x="8439129" y="2436280"/>
            <a:ext cx="3752871" cy="1985440"/>
          </a:xfrm>
          <a:prstGeom prst="ellipse">
            <a:avLst/>
          </a:prstGeom>
          <a:gradFill>
            <a:gsLst>
              <a:gs pos="77000">
                <a:srgbClr val="CDE1F3"/>
              </a:gs>
              <a:gs pos="3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38" name="Oval 37">
            <a:extLst>
              <a:ext uri="{FF2B5EF4-FFF2-40B4-BE49-F238E27FC236}">
                <a16:creationId xmlns:a16="http://schemas.microsoft.com/office/drawing/2014/main" id="{9843BCD5-2A39-E7CE-C276-209E97F9331E}"/>
              </a:ext>
            </a:extLst>
          </p:cNvPr>
          <p:cNvSpPr/>
          <p:nvPr/>
        </p:nvSpPr>
        <p:spPr>
          <a:xfrm>
            <a:off x="9528880" y="2843948"/>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39" name="Oval 38">
            <a:extLst>
              <a:ext uri="{FF2B5EF4-FFF2-40B4-BE49-F238E27FC236}">
                <a16:creationId xmlns:a16="http://schemas.microsoft.com/office/drawing/2014/main" id="{1AEB6DFD-1EA2-50F8-9DA3-C3FA37319C2F}"/>
              </a:ext>
            </a:extLst>
          </p:cNvPr>
          <p:cNvSpPr/>
          <p:nvPr/>
        </p:nvSpPr>
        <p:spPr>
          <a:xfrm>
            <a:off x="9499394" y="3754297"/>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40" name="Oval 39">
            <a:extLst>
              <a:ext uri="{FF2B5EF4-FFF2-40B4-BE49-F238E27FC236}">
                <a16:creationId xmlns:a16="http://schemas.microsoft.com/office/drawing/2014/main" id="{CED1393C-8E93-7EFA-36D8-50B984B4FB48}"/>
              </a:ext>
            </a:extLst>
          </p:cNvPr>
          <p:cNvSpPr/>
          <p:nvPr/>
        </p:nvSpPr>
        <p:spPr>
          <a:xfrm>
            <a:off x="11170731" y="3238875"/>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41" name="Oval 40">
            <a:extLst>
              <a:ext uri="{FF2B5EF4-FFF2-40B4-BE49-F238E27FC236}">
                <a16:creationId xmlns:a16="http://schemas.microsoft.com/office/drawing/2014/main" id="{CB4C0BB0-2C07-D0EC-841C-27C0F4547135}"/>
              </a:ext>
            </a:extLst>
          </p:cNvPr>
          <p:cNvSpPr/>
          <p:nvPr/>
        </p:nvSpPr>
        <p:spPr>
          <a:xfrm>
            <a:off x="9082775" y="3238876"/>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pic>
        <p:nvPicPr>
          <p:cNvPr id="12" name="Audio 11">
            <a:hlinkClick r:id="" action="ppaction://media"/>
            <a:extLst>
              <a:ext uri="{FF2B5EF4-FFF2-40B4-BE49-F238E27FC236}">
                <a16:creationId xmlns:a16="http://schemas.microsoft.com/office/drawing/2014/main" id="{19FE9FD5-6F72-FC7A-0E86-DB0FDDB77D6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490000" t="-490000" r="-490000" b="-490000"/>
          <a:stretch>
            <a:fillRect/>
          </a:stretch>
        </p:blipFill>
        <p:spPr>
          <a:xfrm>
            <a:off x="10052304" y="4718304"/>
            <a:ext cx="2057400" cy="2057400"/>
          </a:xfrm>
          <a:prstGeom prst="ellipse">
            <a:avLst/>
          </a:prstGeom>
        </p:spPr>
      </p:pic>
      <p:sp>
        <p:nvSpPr>
          <p:cNvPr id="2" name="TextBox 1">
            <a:extLst>
              <a:ext uri="{FF2B5EF4-FFF2-40B4-BE49-F238E27FC236}">
                <a16:creationId xmlns:a16="http://schemas.microsoft.com/office/drawing/2014/main" id="{C376993D-4CAA-6D88-D43E-B2FA39F0661F}"/>
              </a:ext>
            </a:extLst>
          </p:cNvPr>
          <p:cNvSpPr txBox="1"/>
          <p:nvPr/>
        </p:nvSpPr>
        <p:spPr>
          <a:xfrm>
            <a:off x="1238333" y="4664646"/>
            <a:ext cx="2497689" cy="461665"/>
          </a:xfrm>
          <a:prstGeom prst="rect">
            <a:avLst/>
          </a:prstGeom>
          <a:noFill/>
        </p:spPr>
        <p:txBody>
          <a:bodyPr wrap="square" rtlCol="0">
            <a:spAutoFit/>
          </a:bodyPr>
          <a:lstStyle/>
          <a:p>
            <a:r>
              <a:rPr lang="de-CH" sz="2400" dirty="0"/>
              <a:t>temporärer Dipol</a:t>
            </a:r>
          </a:p>
        </p:txBody>
      </p:sp>
      <p:sp>
        <p:nvSpPr>
          <p:cNvPr id="3" name="TextBox 2">
            <a:extLst>
              <a:ext uri="{FF2B5EF4-FFF2-40B4-BE49-F238E27FC236}">
                <a16:creationId xmlns:a16="http://schemas.microsoft.com/office/drawing/2014/main" id="{EC1745A4-D420-77F0-B774-45C60CE57EF5}"/>
              </a:ext>
            </a:extLst>
          </p:cNvPr>
          <p:cNvSpPr txBox="1"/>
          <p:nvPr/>
        </p:nvSpPr>
        <p:spPr>
          <a:xfrm>
            <a:off x="5258356" y="4664645"/>
            <a:ext cx="2497689" cy="461665"/>
          </a:xfrm>
          <a:prstGeom prst="rect">
            <a:avLst/>
          </a:prstGeom>
          <a:noFill/>
        </p:spPr>
        <p:txBody>
          <a:bodyPr wrap="square" rtlCol="0">
            <a:spAutoFit/>
          </a:bodyPr>
          <a:lstStyle/>
          <a:p>
            <a:r>
              <a:rPr lang="de-CH" sz="2400" dirty="0"/>
              <a:t>induzierter Dipol</a:t>
            </a:r>
          </a:p>
        </p:txBody>
      </p:sp>
      <p:sp>
        <p:nvSpPr>
          <p:cNvPr id="4" name="TextBox 3">
            <a:extLst>
              <a:ext uri="{FF2B5EF4-FFF2-40B4-BE49-F238E27FC236}">
                <a16:creationId xmlns:a16="http://schemas.microsoft.com/office/drawing/2014/main" id="{AD361B1A-0EB6-66B2-47E3-1343D096A341}"/>
              </a:ext>
            </a:extLst>
          </p:cNvPr>
          <p:cNvSpPr txBox="1"/>
          <p:nvPr/>
        </p:nvSpPr>
        <p:spPr>
          <a:xfrm>
            <a:off x="9309851" y="4706306"/>
            <a:ext cx="2497689" cy="461665"/>
          </a:xfrm>
          <a:prstGeom prst="rect">
            <a:avLst/>
          </a:prstGeom>
          <a:noFill/>
        </p:spPr>
        <p:txBody>
          <a:bodyPr wrap="square" rtlCol="0">
            <a:spAutoFit/>
          </a:bodyPr>
          <a:lstStyle/>
          <a:p>
            <a:r>
              <a:rPr lang="de-CH" sz="2400" dirty="0"/>
              <a:t>induzierter Dipol</a:t>
            </a:r>
          </a:p>
        </p:txBody>
      </p:sp>
    </p:spTree>
    <p:extLst>
      <p:ext uri="{BB962C8B-B14F-4D97-AF65-F5344CB8AC3E}">
        <p14:creationId xmlns:p14="http://schemas.microsoft.com/office/powerpoint/2010/main" val="1734947589"/>
      </p:ext>
    </p:extLst>
  </p:cSld>
  <p:clrMapOvr>
    <a:masterClrMapping/>
  </p:clrMapOvr>
  <mc:AlternateContent xmlns:mc="http://schemas.openxmlformats.org/markup-compatibility/2006" xmlns:p159="http://schemas.microsoft.com/office/powerpoint/2015/09/main">
    <mc:Choice Requires="p159">
      <p:transition spd="slow" advTm="13127">
        <p159:morph option="byObject"/>
      </p:transition>
    </mc:Choice>
    <mc:Fallback xmlns="">
      <p:transition spd="slow" advTm="1312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CFF1B-4A66-D1E3-239A-A66303A529B1}"/>
            </a:ext>
          </a:extLst>
        </p:cNvPr>
        <p:cNvGrpSpPr/>
        <p:nvPr/>
      </p:nvGrpSpPr>
      <p:grpSpPr>
        <a:xfrm>
          <a:off x="0" y="0"/>
          <a:ext cx="0" cy="0"/>
          <a:chOff x="0" y="0"/>
          <a:chExt cx="0" cy="0"/>
        </a:xfrm>
      </p:grpSpPr>
      <p:sp>
        <p:nvSpPr>
          <p:cNvPr id="12" name="Oval 11">
            <a:extLst>
              <a:ext uri="{FF2B5EF4-FFF2-40B4-BE49-F238E27FC236}">
                <a16:creationId xmlns:a16="http://schemas.microsoft.com/office/drawing/2014/main" id="{4108FB0C-A467-BE9F-1C5B-A00EB6A580D9}"/>
              </a:ext>
            </a:extLst>
          </p:cNvPr>
          <p:cNvSpPr/>
          <p:nvPr/>
        </p:nvSpPr>
        <p:spPr>
          <a:xfrm>
            <a:off x="1380120" y="1633683"/>
            <a:ext cx="3752871" cy="1985440"/>
          </a:xfrm>
          <a:prstGeom prst="ellipse">
            <a:avLst/>
          </a:prstGeom>
          <a:gradFill>
            <a:gsLst>
              <a:gs pos="92000">
                <a:srgbClr val="CDE1F3"/>
              </a:gs>
              <a:gs pos="1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13" name="Oval 12">
            <a:extLst>
              <a:ext uri="{FF2B5EF4-FFF2-40B4-BE49-F238E27FC236}">
                <a16:creationId xmlns:a16="http://schemas.microsoft.com/office/drawing/2014/main" id="{5960CF17-1A26-677A-0F21-3F30BF3797FA}"/>
              </a:ext>
            </a:extLst>
          </p:cNvPr>
          <p:cNvSpPr/>
          <p:nvPr/>
        </p:nvSpPr>
        <p:spPr>
          <a:xfrm>
            <a:off x="2876121" y="2041351"/>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4" name="Oval 13">
            <a:extLst>
              <a:ext uri="{FF2B5EF4-FFF2-40B4-BE49-F238E27FC236}">
                <a16:creationId xmlns:a16="http://schemas.microsoft.com/office/drawing/2014/main" id="{583CC808-5E20-D2B0-2B55-D471DC886FC6}"/>
              </a:ext>
            </a:extLst>
          </p:cNvPr>
          <p:cNvSpPr/>
          <p:nvPr/>
        </p:nvSpPr>
        <p:spPr>
          <a:xfrm>
            <a:off x="2846635" y="3114986"/>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15" name="Oval 14">
            <a:extLst>
              <a:ext uri="{FF2B5EF4-FFF2-40B4-BE49-F238E27FC236}">
                <a16:creationId xmlns:a16="http://schemas.microsoft.com/office/drawing/2014/main" id="{93B79C1D-DF0A-B272-493A-5536BC3E0652}"/>
              </a:ext>
            </a:extLst>
          </p:cNvPr>
          <p:cNvSpPr/>
          <p:nvPr/>
        </p:nvSpPr>
        <p:spPr>
          <a:xfrm>
            <a:off x="4111722" y="2436278"/>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16" name="Oval 15">
            <a:extLst>
              <a:ext uri="{FF2B5EF4-FFF2-40B4-BE49-F238E27FC236}">
                <a16:creationId xmlns:a16="http://schemas.microsoft.com/office/drawing/2014/main" id="{A304772A-C041-BB30-82D0-BD6F8DA9B430}"/>
              </a:ext>
            </a:extLst>
          </p:cNvPr>
          <p:cNvSpPr/>
          <p:nvPr/>
        </p:nvSpPr>
        <p:spPr>
          <a:xfrm>
            <a:off x="2023766" y="2436279"/>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17" name="Oval 16">
            <a:extLst>
              <a:ext uri="{FF2B5EF4-FFF2-40B4-BE49-F238E27FC236}">
                <a16:creationId xmlns:a16="http://schemas.microsoft.com/office/drawing/2014/main" id="{B0C79BA4-1FDA-E11B-A139-7DECC82C903E}"/>
              </a:ext>
            </a:extLst>
          </p:cNvPr>
          <p:cNvSpPr/>
          <p:nvPr/>
        </p:nvSpPr>
        <p:spPr>
          <a:xfrm>
            <a:off x="5132991" y="2824307"/>
            <a:ext cx="3752871" cy="1985440"/>
          </a:xfrm>
          <a:prstGeom prst="ellipse">
            <a:avLst/>
          </a:prstGeom>
          <a:gradFill>
            <a:gsLst>
              <a:gs pos="92000">
                <a:srgbClr val="CDE1F3"/>
              </a:gs>
              <a:gs pos="1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18" name="Oval 17">
            <a:extLst>
              <a:ext uri="{FF2B5EF4-FFF2-40B4-BE49-F238E27FC236}">
                <a16:creationId xmlns:a16="http://schemas.microsoft.com/office/drawing/2014/main" id="{141F744B-29AC-E7E4-48CA-3D85C4B8C74E}"/>
              </a:ext>
            </a:extLst>
          </p:cNvPr>
          <p:cNvSpPr/>
          <p:nvPr/>
        </p:nvSpPr>
        <p:spPr>
          <a:xfrm>
            <a:off x="6510542" y="2995075"/>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9" name="Oval 18">
            <a:extLst>
              <a:ext uri="{FF2B5EF4-FFF2-40B4-BE49-F238E27FC236}">
                <a16:creationId xmlns:a16="http://schemas.microsoft.com/office/drawing/2014/main" id="{6FDBEE63-7002-601C-3E71-94309F913839}"/>
              </a:ext>
            </a:extLst>
          </p:cNvPr>
          <p:cNvSpPr/>
          <p:nvPr/>
        </p:nvSpPr>
        <p:spPr>
          <a:xfrm>
            <a:off x="6732980" y="4007149"/>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20" name="Oval 19">
            <a:extLst>
              <a:ext uri="{FF2B5EF4-FFF2-40B4-BE49-F238E27FC236}">
                <a16:creationId xmlns:a16="http://schemas.microsoft.com/office/drawing/2014/main" id="{46ED619C-9EC2-F37D-7400-5167A34401D4}"/>
              </a:ext>
            </a:extLst>
          </p:cNvPr>
          <p:cNvSpPr/>
          <p:nvPr/>
        </p:nvSpPr>
        <p:spPr>
          <a:xfrm>
            <a:off x="7864593" y="3626902"/>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1" name="Oval 20">
            <a:extLst>
              <a:ext uri="{FF2B5EF4-FFF2-40B4-BE49-F238E27FC236}">
                <a16:creationId xmlns:a16="http://schemas.microsoft.com/office/drawing/2014/main" id="{EAD5CFA8-C871-6D70-D07C-BCAE2218D130}"/>
              </a:ext>
            </a:extLst>
          </p:cNvPr>
          <p:cNvSpPr/>
          <p:nvPr/>
        </p:nvSpPr>
        <p:spPr>
          <a:xfrm>
            <a:off x="5776637" y="3626903"/>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7" name="Oval 26">
            <a:extLst>
              <a:ext uri="{FF2B5EF4-FFF2-40B4-BE49-F238E27FC236}">
                <a16:creationId xmlns:a16="http://schemas.microsoft.com/office/drawing/2014/main" id="{AAE6B857-66D7-E45C-5091-4F948E501FE6}"/>
              </a:ext>
            </a:extLst>
          </p:cNvPr>
          <p:cNvSpPr/>
          <p:nvPr/>
        </p:nvSpPr>
        <p:spPr>
          <a:xfrm>
            <a:off x="9846841" y="1728709"/>
            <a:ext cx="3752871" cy="1985440"/>
          </a:xfrm>
          <a:prstGeom prst="ellipse">
            <a:avLst/>
          </a:prstGeom>
          <a:gradFill>
            <a:gsLst>
              <a:gs pos="92000">
                <a:srgbClr val="CDE1F3"/>
              </a:gs>
              <a:gs pos="10000">
                <a:srgbClr val="F9CFCF"/>
              </a:gs>
              <a:gs pos="0">
                <a:srgbClr val="D25656"/>
              </a:gs>
              <a:gs pos="48000">
                <a:schemeClr val="bg1"/>
              </a:gs>
              <a:gs pos="100000">
                <a:srgbClr val="78B0E2"/>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28" name="Oval 27">
            <a:extLst>
              <a:ext uri="{FF2B5EF4-FFF2-40B4-BE49-F238E27FC236}">
                <a16:creationId xmlns:a16="http://schemas.microsoft.com/office/drawing/2014/main" id="{BA434276-EF88-DB86-36EF-7E56E2F24C80}"/>
              </a:ext>
            </a:extLst>
          </p:cNvPr>
          <p:cNvSpPr/>
          <p:nvPr/>
        </p:nvSpPr>
        <p:spPr>
          <a:xfrm>
            <a:off x="11266750" y="2304517"/>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29" name="Oval 28">
            <a:extLst>
              <a:ext uri="{FF2B5EF4-FFF2-40B4-BE49-F238E27FC236}">
                <a16:creationId xmlns:a16="http://schemas.microsoft.com/office/drawing/2014/main" id="{7130E8D8-9F46-0DA2-2A93-401FDB7FE64D}"/>
              </a:ext>
            </a:extLst>
          </p:cNvPr>
          <p:cNvSpPr/>
          <p:nvPr/>
        </p:nvSpPr>
        <p:spPr>
          <a:xfrm>
            <a:off x="11266750" y="2872555"/>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0" name="Oval 29">
            <a:extLst>
              <a:ext uri="{FF2B5EF4-FFF2-40B4-BE49-F238E27FC236}">
                <a16:creationId xmlns:a16="http://schemas.microsoft.com/office/drawing/2014/main" id="{2AD5929B-455D-8879-AC15-1615D55AAF70}"/>
              </a:ext>
            </a:extLst>
          </p:cNvPr>
          <p:cNvSpPr/>
          <p:nvPr/>
        </p:nvSpPr>
        <p:spPr>
          <a:xfrm>
            <a:off x="12578443" y="2531304"/>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1" name="Oval 30">
            <a:extLst>
              <a:ext uri="{FF2B5EF4-FFF2-40B4-BE49-F238E27FC236}">
                <a16:creationId xmlns:a16="http://schemas.microsoft.com/office/drawing/2014/main" id="{E6145629-8A5B-3CFE-F623-9F36B1C56BFA}"/>
              </a:ext>
            </a:extLst>
          </p:cNvPr>
          <p:cNvSpPr/>
          <p:nvPr/>
        </p:nvSpPr>
        <p:spPr>
          <a:xfrm>
            <a:off x="10490487" y="2531305"/>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Tree>
    <p:extLst>
      <p:ext uri="{BB962C8B-B14F-4D97-AF65-F5344CB8AC3E}">
        <p14:creationId xmlns:p14="http://schemas.microsoft.com/office/powerpoint/2010/main" val="307423389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11CA2-32B9-4721-D9F4-4672728FB438}"/>
            </a:ext>
          </a:extLst>
        </p:cNvPr>
        <p:cNvGrpSpPr/>
        <p:nvPr/>
      </p:nvGrpSpPr>
      <p:grpSpPr>
        <a:xfrm>
          <a:off x="0" y="0"/>
          <a:ext cx="0" cy="0"/>
          <a:chOff x="0" y="0"/>
          <a:chExt cx="0" cy="0"/>
        </a:xfrm>
      </p:grpSpPr>
      <p:sp>
        <p:nvSpPr>
          <p:cNvPr id="12" name="Oval 11">
            <a:extLst>
              <a:ext uri="{FF2B5EF4-FFF2-40B4-BE49-F238E27FC236}">
                <a16:creationId xmlns:a16="http://schemas.microsoft.com/office/drawing/2014/main" id="{E4A84CBE-3271-75F5-611E-C006DF7D7FE0}"/>
              </a:ext>
            </a:extLst>
          </p:cNvPr>
          <p:cNvSpPr/>
          <p:nvPr/>
        </p:nvSpPr>
        <p:spPr>
          <a:xfrm>
            <a:off x="1189620" y="795483"/>
            <a:ext cx="3752871" cy="1985440"/>
          </a:xfrm>
          <a:prstGeom prst="ellipse">
            <a:avLst/>
          </a:prstGeom>
          <a:gradFill>
            <a:gsLst>
              <a:gs pos="76000">
                <a:schemeClr val="bg1"/>
              </a:gs>
              <a:gs pos="32000">
                <a:schemeClr val="bg1"/>
              </a:gs>
              <a:gs pos="0">
                <a:srgbClr val="F9CFCF"/>
              </a:gs>
              <a:gs pos="48000">
                <a:schemeClr val="bg1"/>
              </a:gs>
              <a:gs pos="100000">
                <a:srgbClr val="CDE1F3"/>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13" name="Oval 12">
            <a:extLst>
              <a:ext uri="{FF2B5EF4-FFF2-40B4-BE49-F238E27FC236}">
                <a16:creationId xmlns:a16="http://schemas.microsoft.com/office/drawing/2014/main" id="{5140B7B8-F062-079C-FA53-1507E06E19E7}"/>
              </a:ext>
            </a:extLst>
          </p:cNvPr>
          <p:cNvSpPr/>
          <p:nvPr/>
        </p:nvSpPr>
        <p:spPr>
          <a:xfrm>
            <a:off x="2947605" y="1181379"/>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4" name="Oval 13">
            <a:extLst>
              <a:ext uri="{FF2B5EF4-FFF2-40B4-BE49-F238E27FC236}">
                <a16:creationId xmlns:a16="http://schemas.microsoft.com/office/drawing/2014/main" id="{7AE52FEB-3D17-E75F-D18F-79E61F10097F}"/>
              </a:ext>
            </a:extLst>
          </p:cNvPr>
          <p:cNvSpPr/>
          <p:nvPr/>
        </p:nvSpPr>
        <p:spPr>
          <a:xfrm>
            <a:off x="2727979" y="2073351"/>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15" name="Oval 14">
            <a:extLst>
              <a:ext uri="{FF2B5EF4-FFF2-40B4-BE49-F238E27FC236}">
                <a16:creationId xmlns:a16="http://schemas.microsoft.com/office/drawing/2014/main" id="{68ECA19F-21A1-F4F3-2CD5-B1FF9AE1FC4A}"/>
              </a:ext>
            </a:extLst>
          </p:cNvPr>
          <p:cNvSpPr/>
          <p:nvPr/>
        </p:nvSpPr>
        <p:spPr>
          <a:xfrm>
            <a:off x="3921222" y="1598078"/>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16" name="Oval 15">
            <a:extLst>
              <a:ext uri="{FF2B5EF4-FFF2-40B4-BE49-F238E27FC236}">
                <a16:creationId xmlns:a16="http://schemas.microsoft.com/office/drawing/2014/main" id="{E535F0BF-7315-3318-7F15-4E246C6A5904}"/>
              </a:ext>
            </a:extLst>
          </p:cNvPr>
          <p:cNvSpPr/>
          <p:nvPr/>
        </p:nvSpPr>
        <p:spPr>
          <a:xfrm>
            <a:off x="1833266" y="1598079"/>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17" name="Oval 16">
            <a:extLst>
              <a:ext uri="{FF2B5EF4-FFF2-40B4-BE49-F238E27FC236}">
                <a16:creationId xmlns:a16="http://schemas.microsoft.com/office/drawing/2014/main" id="{93EB6C6B-1270-8094-ADD8-54282AD9BF82}"/>
              </a:ext>
            </a:extLst>
          </p:cNvPr>
          <p:cNvSpPr/>
          <p:nvPr/>
        </p:nvSpPr>
        <p:spPr>
          <a:xfrm>
            <a:off x="4686677" y="3526436"/>
            <a:ext cx="3752871" cy="1985440"/>
          </a:xfrm>
          <a:prstGeom prst="ellipse">
            <a:avLst/>
          </a:prstGeom>
          <a:gradFill>
            <a:gsLst>
              <a:gs pos="76000">
                <a:schemeClr val="bg1"/>
              </a:gs>
              <a:gs pos="32000">
                <a:schemeClr val="bg1"/>
              </a:gs>
              <a:gs pos="0">
                <a:srgbClr val="F9CFCF"/>
              </a:gs>
              <a:gs pos="48000">
                <a:schemeClr val="bg1"/>
              </a:gs>
              <a:gs pos="100000">
                <a:srgbClr val="CDE1F3"/>
              </a:gs>
            </a:gsLst>
            <a:lin ang="108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18" name="Oval 17">
            <a:extLst>
              <a:ext uri="{FF2B5EF4-FFF2-40B4-BE49-F238E27FC236}">
                <a16:creationId xmlns:a16="http://schemas.microsoft.com/office/drawing/2014/main" id="{CB8D5BD3-BBF1-3055-A1C8-037EEEE4EE39}"/>
              </a:ext>
            </a:extLst>
          </p:cNvPr>
          <p:cNvSpPr/>
          <p:nvPr/>
        </p:nvSpPr>
        <p:spPr>
          <a:xfrm>
            <a:off x="6563112" y="3811584"/>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9" name="Oval 18">
            <a:extLst>
              <a:ext uri="{FF2B5EF4-FFF2-40B4-BE49-F238E27FC236}">
                <a16:creationId xmlns:a16="http://schemas.microsoft.com/office/drawing/2014/main" id="{59B86EE8-63D0-1F5C-5DA4-1C0F6144043D}"/>
              </a:ext>
            </a:extLst>
          </p:cNvPr>
          <p:cNvSpPr/>
          <p:nvPr/>
        </p:nvSpPr>
        <p:spPr>
          <a:xfrm>
            <a:off x="6719709" y="4590828"/>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20" name="Oval 19">
            <a:extLst>
              <a:ext uri="{FF2B5EF4-FFF2-40B4-BE49-F238E27FC236}">
                <a16:creationId xmlns:a16="http://schemas.microsoft.com/office/drawing/2014/main" id="{D7551DD7-57D8-FFE0-245A-6C1A48F35238}"/>
              </a:ext>
            </a:extLst>
          </p:cNvPr>
          <p:cNvSpPr/>
          <p:nvPr/>
        </p:nvSpPr>
        <p:spPr>
          <a:xfrm>
            <a:off x="7418279" y="4329031"/>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1" name="Oval 20">
            <a:extLst>
              <a:ext uri="{FF2B5EF4-FFF2-40B4-BE49-F238E27FC236}">
                <a16:creationId xmlns:a16="http://schemas.microsoft.com/office/drawing/2014/main" id="{1E34AA05-A5AE-C35C-033D-5C39D2AB00BA}"/>
              </a:ext>
            </a:extLst>
          </p:cNvPr>
          <p:cNvSpPr/>
          <p:nvPr/>
        </p:nvSpPr>
        <p:spPr>
          <a:xfrm>
            <a:off x="5330323" y="4329032"/>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7" name="Oval 26">
            <a:extLst>
              <a:ext uri="{FF2B5EF4-FFF2-40B4-BE49-F238E27FC236}">
                <a16:creationId xmlns:a16="http://schemas.microsoft.com/office/drawing/2014/main" id="{C5252D83-416F-4024-D6C3-F30E57F9E51F}"/>
              </a:ext>
            </a:extLst>
          </p:cNvPr>
          <p:cNvSpPr/>
          <p:nvPr/>
        </p:nvSpPr>
        <p:spPr>
          <a:xfrm>
            <a:off x="10483656" y="1271509"/>
            <a:ext cx="3752871" cy="1985440"/>
          </a:xfrm>
          <a:prstGeom prst="ellipse">
            <a:avLst/>
          </a:prstGeom>
          <a:gradFill>
            <a:gsLst>
              <a:gs pos="76000">
                <a:schemeClr val="bg1"/>
              </a:gs>
              <a:gs pos="32000">
                <a:schemeClr val="bg1"/>
              </a:gs>
              <a:gs pos="0">
                <a:srgbClr val="F9CFCF"/>
              </a:gs>
              <a:gs pos="48000">
                <a:schemeClr val="bg1"/>
              </a:gs>
              <a:gs pos="100000">
                <a:srgbClr val="CDE1F3"/>
              </a:gs>
            </a:gsLst>
            <a:lin ang="6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28" name="Oval 27">
            <a:extLst>
              <a:ext uri="{FF2B5EF4-FFF2-40B4-BE49-F238E27FC236}">
                <a16:creationId xmlns:a16="http://schemas.microsoft.com/office/drawing/2014/main" id="{E716A721-5C46-3DA1-9481-E4C6B17F492D}"/>
              </a:ext>
            </a:extLst>
          </p:cNvPr>
          <p:cNvSpPr/>
          <p:nvPr/>
        </p:nvSpPr>
        <p:spPr>
          <a:xfrm>
            <a:off x="12151195" y="1860628"/>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29" name="Oval 28">
            <a:extLst>
              <a:ext uri="{FF2B5EF4-FFF2-40B4-BE49-F238E27FC236}">
                <a16:creationId xmlns:a16="http://schemas.microsoft.com/office/drawing/2014/main" id="{0F34119A-9C85-7E76-FAB6-812530B7E11E}"/>
              </a:ext>
            </a:extLst>
          </p:cNvPr>
          <p:cNvSpPr/>
          <p:nvPr/>
        </p:nvSpPr>
        <p:spPr>
          <a:xfrm>
            <a:off x="12241641" y="2533805"/>
            <a:ext cx="236900" cy="236900"/>
          </a:xfrm>
          <a:prstGeom prst="ellipse">
            <a:avLst/>
          </a:prstGeom>
          <a:gradFill flip="none" rotWithShape="1">
            <a:gsLst>
              <a:gs pos="0">
                <a:srgbClr val="A40000"/>
              </a:gs>
              <a:gs pos="48000">
                <a:srgbClr val="E91717"/>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0" name="Oval 29">
            <a:extLst>
              <a:ext uri="{FF2B5EF4-FFF2-40B4-BE49-F238E27FC236}">
                <a16:creationId xmlns:a16="http://schemas.microsoft.com/office/drawing/2014/main" id="{ADB0627D-18D0-5D3D-3BD6-8B1D587C0EF1}"/>
              </a:ext>
            </a:extLst>
          </p:cNvPr>
          <p:cNvSpPr/>
          <p:nvPr/>
        </p:nvSpPr>
        <p:spPr>
          <a:xfrm>
            <a:off x="13215258" y="2074104"/>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1" name="Oval 30">
            <a:extLst>
              <a:ext uri="{FF2B5EF4-FFF2-40B4-BE49-F238E27FC236}">
                <a16:creationId xmlns:a16="http://schemas.microsoft.com/office/drawing/2014/main" id="{3F044D93-3832-C83B-8AD6-F2DA543A55BE}"/>
              </a:ext>
            </a:extLst>
          </p:cNvPr>
          <p:cNvSpPr/>
          <p:nvPr/>
        </p:nvSpPr>
        <p:spPr>
          <a:xfrm>
            <a:off x="11127302" y="2074105"/>
            <a:ext cx="380247" cy="38024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pic>
        <p:nvPicPr>
          <p:cNvPr id="8" name="Audio 7">
            <a:hlinkClick r:id="" action="ppaction://media"/>
            <a:extLst>
              <a:ext uri="{FF2B5EF4-FFF2-40B4-BE49-F238E27FC236}">
                <a16:creationId xmlns:a16="http://schemas.microsoft.com/office/drawing/2014/main" id="{9E03418E-F07B-87DA-CD7D-83AEC99FC0D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490000" t="-490000" r="-490000" b="-4900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55789870"/>
      </p:ext>
    </p:extLst>
  </p:cSld>
  <p:clrMapOvr>
    <a:masterClrMapping/>
  </p:clrMapOvr>
  <mc:AlternateContent xmlns:mc="http://schemas.openxmlformats.org/markup-compatibility/2006" xmlns:p159="http://schemas.microsoft.com/office/powerpoint/2015/09/main">
    <mc:Choice Requires="p159">
      <p:transition spd="slow" advTm="26271">
        <p159:morph option="byObject"/>
      </p:transition>
    </mc:Choice>
    <mc:Fallback xmlns="">
      <p:transition spd="slow" advTm="262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p:ext uri="{6950BFC3-D8DA-4A85-94F7-54DA5524770B}">
      <p188:commentRel xmlns:p188="http://schemas.microsoft.com/office/powerpoint/2018/8/main" r:id="rId5"/>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B6AE1-3851-14D7-FB3A-EEDB2E31ED3B}"/>
              </a:ext>
            </a:extLst>
          </p:cNvPr>
          <p:cNvSpPr>
            <a:spLocks noGrp="1"/>
          </p:cNvSpPr>
          <p:nvPr>
            <p:ph type="title"/>
          </p:nvPr>
        </p:nvSpPr>
        <p:spPr/>
        <p:txBody>
          <a:bodyPr/>
          <a:lstStyle/>
          <a:p>
            <a:endParaRPr lang="de-CH"/>
          </a:p>
        </p:txBody>
      </p:sp>
      <p:sp>
        <p:nvSpPr>
          <p:cNvPr id="3" name="Content Placeholder 2">
            <a:extLst>
              <a:ext uri="{FF2B5EF4-FFF2-40B4-BE49-F238E27FC236}">
                <a16:creationId xmlns:a16="http://schemas.microsoft.com/office/drawing/2014/main" id="{70892FE2-F411-3B62-6095-E5E7883C256E}"/>
              </a:ext>
            </a:extLst>
          </p:cNvPr>
          <p:cNvSpPr>
            <a:spLocks noGrp="1"/>
          </p:cNvSpPr>
          <p:nvPr>
            <p:ph idx="1"/>
          </p:nvPr>
        </p:nvSpPr>
        <p:spPr/>
        <p:txBody>
          <a:bodyPr/>
          <a:lstStyle/>
          <a:p>
            <a:endParaRPr lang="de-CH"/>
          </a:p>
        </p:txBody>
      </p:sp>
    </p:spTree>
    <p:extLst>
      <p:ext uri="{BB962C8B-B14F-4D97-AF65-F5344CB8AC3E}">
        <p14:creationId xmlns:p14="http://schemas.microsoft.com/office/powerpoint/2010/main" val="229392307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D16CB80-027D-32E5-01E7-6ECD661AB9E3}"/>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9134495E-7375-B2DB-C1D3-9BA80C75C7AF}"/>
              </a:ext>
            </a:extLst>
          </p:cNvPr>
          <p:cNvSpPr/>
          <p:nvPr/>
        </p:nvSpPr>
        <p:spPr>
          <a:xfrm>
            <a:off x="1670806" y="1560149"/>
            <a:ext cx="2570365" cy="1359841"/>
          </a:xfrm>
          <a:prstGeom prst="ellipse">
            <a:avLst/>
          </a:prstGeom>
          <a:gradFill>
            <a:gsLst>
              <a:gs pos="77000">
                <a:srgbClr val="FCE8E8"/>
              </a:gs>
              <a:gs pos="30000">
                <a:schemeClr val="bg1"/>
              </a:gs>
              <a:gs pos="0">
                <a:schemeClr val="tx2">
                  <a:lumMod val="10000"/>
                  <a:lumOff val="90000"/>
                </a:schemeClr>
              </a:gs>
              <a:gs pos="48000">
                <a:schemeClr val="bg1"/>
              </a:gs>
              <a:gs pos="100000">
                <a:srgbClr val="FCE8E8"/>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7" name="Oval 6">
            <a:extLst>
              <a:ext uri="{FF2B5EF4-FFF2-40B4-BE49-F238E27FC236}">
                <a16:creationId xmlns:a16="http://schemas.microsoft.com/office/drawing/2014/main" id="{7FB63F85-BF0A-2ACD-CE65-B53E0CC4AF41}"/>
              </a:ext>
            </a:extLst>
          </p:cNvPr>
          <p:cNvSpPr/>
          <p:nvPr/>
        </p:nvSpPr>
        <p:spPr>
          <a:xfrm>
            <a:off x="3541698" y="2109851"/>
            <a:ext cx="260434" cy="260434"/>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8" name="Oval 7">
            <a:extLst>
              <a:ext uri="{FF2B5EF4-FFF2-40B4-BE49-F238E27FC236}">
                <a16:creationId xmlns:a16="http://schemas.microsoft.com/office/drawing/2014/main" id="{C74405A2-FA7A-6667-5297-78380A8B2CEF}"/>
              </a:ext>
            </a:extLst>
          </p:cNvPr>
          <p:cNvSpPr/>
          <p:nvPr/>
        </p:nvSpPr>
        <p:spPr>
          <a:xfrm>
            <a:off x="2111643" y="2109852"/>
            <a:ext cx="260434" cy="260434"/>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9" name="Oval 8">
            <a:extLst>
              <a:ext uri="{FF2B5EF4-FFF2-40B4-BE49-F238E27FC236}">
                <a16:creationId xmlns:a16="http://schemas.microsoft.com/office/drawing/2014/main" id="{67962578-0304-3AC9-6725-87FACC7DD5BE}"/>
              </a:ext>
            </a:extLst>
          </p:cNvPr>
          <p:cNvSpPr/>
          <p:nvPr/>
        </p:nvSpPr>
        <p:spPr>
          <a:xfrm>
            <a:off x="3181873" y="1788034"/>
            <a:ext cx="164446" cy="164446"/>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24C9F235-E1B7-3127-0614-9D002DE50CB7}"/>
              </a:ext>
            </a:extLst>
          </p:cNvPr>
          <p:cNvSpPr/>
          <p:nvPr/>
        </p:nvSpPr>
        <p:spPr>
          <a:xfrm>
            <a:off x="2482019" y="2434506"/>
            <a:ext cx="164446" cy="164446"/>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22" name="Oval 21">
            <a:extLst>
              <a:ext uri="{FF2B5EF4-FFF2-40B4-BE49-F238E27FC236}">
                <a16:creationId xmlns:a16="http://schemas.microsoft.com/office/drawing/2014/main" id="{FF2D6C9B-4D61-7007-A328-D30C83C9F2C4}"/>
              </a:ext>
            </a:extLst>
          </p:cNvPr>
          <p:cNvSpPr/>
          <p:nvPr/>
        </p:nvSpPr>
        <p:spPr>
          <a:xfrm>
            <a:off x="4394541" y="3111850"/>
            <a:ext cx="2570365" cy="1359841"/>
          </a:xfrm>
          <a:prstGeom prst="ellipse">
            <a:avLst/>
          </a:prstGeom>
          <a:gradFill>
            <a:gsLst>
              <a:gs pos="55800">
                <a:schemeClr val="bg1"/>
              </a:gs>
              <a:gs pos="38000">
                <a:schemeClr val="bg1"/>
              </a:gs>
              <a:gs pos="0">
                <a:schemeClr val="tx2">
                  <a:lumMod val="10000"/>
                  <a:lumOff val="90000"/>
                </a:schemeClr>
              </a:gs>
              <a:gs pos="48000">
                <a:schemeClr val="bg1"/>
              </a:gs>
              <a:gs pos="100000">
                <a:srgbClr val="FCE8E8"/>
              </a:gs>
            </a:gsLst>
            <a:lin ang="114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23" name="Oval 22">
            <a:extLst>
              <a:ext uri="{FF2B5EF4-FFF2-40B4-BE49-F238E27FC236}">
                <a16:creationId xmlns:a16="http://schemas.microsoft.com/office/drawing/2014/main" id="{7F805953-A72A-B0E7-7FFE-69BF6D838E2D}"/>
              </a:ext>
            </a:extLst>
          </p:cNvPr>
          <p:cNvSpPr/>
          <p:nvPr/>
        </p:nvSpPr>
        <p:spPr>
          <a:xfrm>
            <a:off x="6265432" y="3661552"/>
            <a:ext cx="260434" cy="260434"/>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4" name="Oval 23">
            <a:extLst>
              <a:ext uri="{FF2B5EF4-FFF2-40B4-BE49-F238E27FC236}">
                <a16:creationId xmlns:a16="http://schemas.microsoft.com/office/drawing/2014/main" id="{2005F884-AAC8-9121-624E-44EB56DD1A07}"/>
              </a:ext>
            </a:extLst>
          </p:cNvPr>
          <p:cNvSpPr/>
          <p:nvPr/>
        </p:nvSpPr>
        <p:spPr>
          <a:xfrm>
            <a:off x="4835378" y="3661553"/>
            <a:ext cx="260434" cy="260434"/>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5" name="Oval 24">
            <a:extLst>
              <a:ext uri="{FF2B5EF4-FFF2-40B4-BE49-F238E27FC236}">
                <a16:creationId xmlns:a16="http://schemas.microsoft.com/office/drawing/2014/main" id="{E0C0646C-DB75-E8B1-4F59-595E15FE037B}"/>
              </a:ext>
            </a:extLst>
          </p:cNvPr>
          <p:cNvSpPr/>
          <p:nvPr/>
        </p:nvSpPr>
        <p:spPr>
          <a:xfrm>
            <a:off x="5605777" y="3339735"/>
            <a:ext cx="164446" cy="164446"/>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26" name="Oval 25">
            <a:extLst>
              <a:ext uri="{FF2B5EF4-FFF2-40B4-BE49-F238E27FC236}">
                <a16:creationId xmlns:a16="http://schemas.microsoft.com/office/drawing/2014/main" id="{10186CF6-2CB0-9AE8-CC9C-F30D46DE8052}"/>
              </a:ext>
            </a:extLst>
          </p:cNvPr>
          <p:cNvSpPr/>
          <p:nvPr/>
        </p:nvSpPr>
        <p:spPr>
          <a:xfrm>
            <a:off x="5849243" y="3887757"/>
            <a:ext cx="164446" cy="164446"/>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 name="Oval 2">
            <a:extLst>
              <a:ext uri="{FF2B5EF4-FFF2-40B4-BE49-F238E27FC236}">
                <a16:creationId xmlns:a16="http://schemas.microsoft.com/office/drawing/2014/main" id="{6D710CA2-A4A9-6856-844A-617959FCF761}"/>
              </a:ext>
            </a:extLst>
          </p:cNvPr>
          <p:cNvSpPr/>
          <p:nvPr/>
        </p:nvSpPr>
        <p:spPr>
          <a:xfrm>
            <a:off x="7884580" y="2931177"/>
            <a:ext cx="2570365" cy="1359841"/>
          </a:xfrm>
          <a:prstGeom prst="ellipse">
            <a:avLst/>
          </a:prstGeom>
          <a:gradFill>
            <a:gsLst>
              <a:gs pos="0">
                <a:schemeClr val="tx2">
                  <a:lumMod val="10000"/>
                  <a:lumOff val="90000"/>
                </a:schemeClr>
              </a:gs>
              <a:gs pos="48000">
                <a:schemeClr val="bg1"/>
              </a:gs>
              <a:gs pos="100000">
                <a:srgbClr val="FCE8E8"/>
              </a:gs>
            </a:gsLst>
            <a:lin ang="21594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4" name="Oval 3">
            <a:extLst>
              <a:ext uri="{FF2B5EF4-FFF2-40B4-BE49-F238E27FC236}">
                <a16:creationId xmlns:a16="http://schemas.microsoft.com/office/drawing/2014/main" id="{BB58CC01-BB5B-EA9D-AC4A-DA8D6C419ECA}"/>
              </a:ext>
            </a:extLst>
          </p:cNvPr>
          <p:cNvSpPr/>
          <p:nvPr/>
        </p:nvSpPr>
        <p:spPr>
          <a:xfrm>
            <a:off x="9755471" y="3480879"/>
            <a:ext cx="260434" cy="260434"/>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5" name="Oval 4">
            <a:extLst>
              <a:ext uri="{FF2B5EF4-FFF2-40B4-BE49-F238E27FC236}">
                <a16:creationId xmlns:a16="http://schemas.microsoft.com/office/drawing/2014/main" id="{F7C3C66A-CFCF-B7A3-9FDD-841478C2C49C}"/>
              </a:ext>
            </a:extLst>
          </p:cNvPr>
          <p:cNvSpPr/>
          <p:nvPr/>
        </p:nvSpPr>
        <p:spPr>
          <a:xfrm>
            <a:off x="8325417" y="3480880"/>
            <a:ext cx="260434" cy="260434"/>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6" name="Oval 5">
            <a:extLst>
              <a:ext uri="{FF2B5EF4-FFF2-40B4-BE49-F238E27FC236}">
                <a16:creationId xmlns:a16="http://schemas.microsoft.com/office/drawing/2014/main" id="{7FAA2D40-939B-891A-F441-B1C51147B965}"/>
              </a:ext>
            </a:extLst>
          </p:cNvPr>
          <p:cNvSpPr/>
          <p:nvPr/>
        </p:nvSpPr>
        <p:spPr>
          <a:xfrm>
            <a:off x="8792140" y="3310173"/>
            <a:ext cx="164446" cy="164446"/>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1" name="Oval 10">
            <a:extLst>
              <a:ext uri="{FF2B5EF4-FFF2-40B4-BE49-F238E27FC236}">
                <a16:creationId xmlns:a16="http://schemas.microsoft.com/office/drawing/2014/main" id="{AABB753C-0E6F-9ADF-1FC3-7F1AD73F24BC}"/>
              </a:ext>
            </a:extLst>
          </p:cNvPr>
          <p:cNvSpPr/>
          <p:nvPr/>
        </p:nvSpPr>
        <p:spPr>
          <a:xfrm>
            <a:off x="9087539" y="3723311"/>
            <a:ext cx="164446" cy="164446"/>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Tree>
    <p:extLst>
      <p:ext uri="{BB962C8B-B14F-4D97-AF65-F5344CB8AC3E}">
        <p14:creationId xmlns:p14="http://schemas.microsoft.com/office/powerpoint/2010/main" val="8323858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AB3955-279B-FDAC-312B-99CDFE323B5B}"/>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86006362-9348-9C0D-770A-FE03D84C3517}"/>
              </a:ext>
            </a:extLst>
          </p:cNvPr>
          <p:cNvSpPr/>
          <p:nvPr/>
        </p:nvSpPr>
        <p:spPr>
          <a:xfrm>
            <a:off x="1470389" y="1376990"/>
            <a:ext cx="2570365" cy="1359841"/>
          </a:xfrm>
          <a:prstGeom prst="ellipse">
            <a:avLst/>
          </a:prstGeom>
          <a:gradFill>
            <a:gsLst>
              <a:gs pos="77000">
                <a:srgbClr val="FCE8E8"/>
              </a:gs>
              <a:gs pos="30000">
                <a:schemeClr val="bg1"/>
              </a:gs>
              <a:gs pos="0">
                <a:schemeClr val="tx2">
                  <a:lumMod val="10000"/>
                  <a:lumOff val="90000"/>
                </a:schemeClr>
              </a:gs>
              <a:gs pos="48000">
                <a:schemeClr val="bg1"/>
              </a:gs>
              <a:gs pos="100000">
                <a:srgbClr val="FCE8E8"/>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7" name="Oval 6">
            <a:extLst>
              <a:ext uri="{FF2B5EF4-FFF2-40B4-BE49-F238E27FC236}">
                <a16:creationId xmlns:a16="http://schemas.microsoft.com/office/drawing/2014/main" id="{22F578BD-C147-A4EC-E0EE-98CDA0A70AAE}"/>
              </a:ext>
            </a:extLst>
          </p:cNvPr>
          <p:cNvSpPr/>
          <p:nvPr/>
        </p:nvSpPr>
        <p:spPr>
          <a:xfrm>
            <a:off x="3341281" y="1926692"/>
            <a:ext cx="260434" cy="260434"/>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8" name="Oval 7">
            <a:extLst>
              <a:ext uri="{FF2B5EF4-FFF2-40B4-BE49-F238E27FC236}">
                <a16:creationId xmlns:a16="http://schemas.microsoft.com/office/drawing/2014/main" id="{08095168-0CF0-8FB2-EB41-9F92E83D9626}"/>
              </a:ext>
            </a:extLst>
          </p:cNvPr>
          <p:cNvSpPr/>
          <p:nvPr/>
        </p:nvSpPr>
        <p:spPr>
          <a:xfrm>
            <a:off x="1911226" y="1926693"/>
            <a:ext cx="260434" cy="260434"/>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9" name="Oval 8">
            <a:extLst>
              <a:ext uri="{FF2B5EF4-FFF2-40B4-BE49-F238E27FC236}">
                <a16:creationId xmlns:a16="http://schemas.microsoft.com/office/drawing/2014/main" id="{43D438CE-C7A0-5773-DF2D-DE5B56EB89F9}"/>
              </a:ext>
            </a:extLst>
          </p:cNvPr>
          <p:cNvSpPr/>
          <p:nvPr/>
        </p:nvSpPr>
        <p:spPr>
          <a:xfrm>
            <a:off x="2981456" y="1604875"/>
            <a:ext cx="164446" cy="164446"/>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68345177-5A48-8B44-AB63-55E942EECE2D}"/>
              </a:ext>
            </a:extLst>
          </p:cNvPr>
          <p:cNvSpPr/>
          <p:nvPr/>
        </p:nvSpPr>
        <p:spPr>
          <a:xfrm>
            <a:off x="2281602" y="2251347"/>
            <a:ext cx="164446" cy="164446"/>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22" name="Oval 21">
            <a:extLst>
              <a:ext uri="{FF2B5EF4-FFF2-40B4-BE49-F238E27FC236}">
                <a16:creationId xmlns:a16="http://schemas.microsoft.com/office/drawing/2014/main" id="{3A60EFC0-20DC-4E48-B273-5B5B4B64BA19}"/>
              </a:ext>
            </a:extLst>
          </p:cNvPr>
          <p:cNvSpPr/>
          <p:nvPr/>
        </p:nvSpPr>
        <p:spPr>
          <a:xfrm>
            <a:off x="4246789" y="3689434"/>
            <a:ext cx="2570365" cy="1359841"/>
          </a:xfrm>
          <a:prstGeom prst="ellipse">
            <a:avLst/>
          </a:prstGeom>
          <a:gradFill>
            <a:gsLst>
              <a:gs pos="55800">
                <a:schemeClr val="bg1"/>
              </a:gs>
              <a:gs pos="38000">
                <a:schemeClr val="bg1"/>
              </a:gs>
              <a:gs pos="0">
                <a:schemeClr val="tx2">
                  <a:lumMod val="10000"/>
                  <a:lumOff val="90000"/>
                </a:schemeClr>
              </a:gs>
              <a:gs pos="48000">
                <a:schemeClr val="bg1"/>
              </a:gs>
              <a:gs pos="100000">
                <a:srgbClr val="FCE8E8"/>
              </a:gs>
            </a:gsLst>
            <a:lin ang="11400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23" name="Oval 22">
            <a:extLst>
              <a:ext uri="{FF2B5EF4-FFF2-40B4-BE49-F238E27FC236}">
                <a16:creationId xmlns:a16="http://schemas.microsoft.com/office/drawing/2014/main" id="{B1C6425F-BBF3-D0AF-A303-9F8237B318E5}"/>
              </a:ext>
            </a:extLst>
          </p:cNvPr>
          <p:cNvSpPr/>
          <p:nvPr/>
        </p:nvSpPr>
        <p:spPr>
          <a:xfrm>
            <a:off x="6117680" y="4239136"/>
            <a:ext cx="260434" cy="260434"/>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4" name="Oval 23">
            <a:extLst>
              <a:ext uri="{FF2B5EF4-FFF2-40B4-BE49-F238E27FC236}">
                <a16:creationId xmlns:a16="http://schemas.microsoft.com/office/drawing/2014/main" id="{53E9F396-C9C3-923D-4D14-BBE943C417AB}"/>
              </a:ext>
            </a:extLst>
          </p:cNvPr>
          <p:cNvSpPr/>
          <p:nvPr/>
        </p:nvSpPr>
        <p:spPr>
          <a:xfrm>
            <a:off x="4687626" y="4239137"/>
            <a:ext cx="260434" cy="260434"/>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5" name="Oval 24">
            <a:extLst>
              <a:ext uri="{FF2B5EF4-FFF2-40B4-BE49-F238E27FC236}">
                <a16:creationId xmlns:a16="http://schemas.microsoft.com/office/drawing/2014/main" id="{2E9696D3-8339-9D4C-DBBB-6DD9DD69F35B}"/>
              </a:ext>
            </a:extLst>
          </p:cNvPr>
          <p:cNvSpPr/>
          <p:nvPr/>
        </p:nvSpPr>
        <p:spPr>
          <a:xfrm>
            <a:off x="5458025" y="3917319"/>
            <a:ext cx="164446" cy="164446"/>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26" name="Oval 25">
            <a:extLst>
              <a:ext uri="{FF2B5EF4-FFF2-40B4-BE49-F238E27FC236}">
                <a16:creationId xmlns:a16="http://schemas.microsoft.com/office/drawing/2014/main" id="{7ECCE91D-8B7F-5CC8-F255-51E35A446158}"/>
              </a:ext>
            </a:extLst>
          </p:cNvPr>
          <p:cNvSpPr/>
          <p:nvPr/>
        </p:nvSpPr>
        <p:spPr>
          <a:xfrm>
            <a:off x="5701491" y="4465341"/>
            <a:ext cx="164446" cy="164446"/>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 name="Oval 2">
            <a:extLst>
              <a:ext uri="{FF2B5EF4-FFF2-40B4-BE49-F238E27FC236}">
                <a16:creationId xmlns:a16="http://schemas.microsoft.com/office/drawing/2014/main" id="{40CC10E2-4960-E72C-12B8-611E606FFA63}"/>
              </a:ext>
            </a:extLst>
          </p:cNvPr>
          <p:cNvSpPr/>
          <p:nvPr/>
        </p:nvSpPr>
        <p:spPr>
          <a:xfrm>
            <a:off x="8688045" y="3009513"/>
            <a:ext cx="2570365" cy="1359841"/>
          </a:xfrm>
          <a:prstGeom prst="ellipse">
            <a:avLst/>
          </a:prstGeom>
          <a:gradFill>
            <a:gsLst>
              <a:gs pos="0">
                <a:schemeClr val="tx2">
                  <a:lumMod val="10000"/>
                  <a:lumOff val="90000"/>
                </a:schemeClr>
              </a:gs>
              <a:gs pos="48000">
                <a:schemeClr val="bg1"/>
              </a:gs>
              <a:gs pos="100000">
                <a:srgbClr val="FCE8E8"/>
              </a:gs>
            </a:gsLst>
            <a:lin ang="21594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4" name="Oval 3">
            <a:extLst>
              <a:ext uri="{FF2B5EF4-FFF2-40B4-BE49-F238E27FC236}">
                <a16:creationId xmlns:a16="http://schemas.microsoft.com/office/drawing/2014/main" id="{B810989D-A21F-A732-8109-C0122A345737}"/>
              </a:ext>
            </a:extLst>
          </p:cNvPr>
          <p:cNvSpPr/>
          <p:nvPr/>
        </p:nvSpPr>
        <p:spPr>
          <a:xfrm>
            <a:off x="10558936" y="3559215"/>
            <a:ext cx="260434" cy="260434"/>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5" name="Oval 4">
            <a:extLst>
              <a:ext uri="{FF2B5EF4-FFF2-40B4-BE49-F238E27FC236}">
                <a16:creationId xmlns:a16="http://schemas.microsoft.com/office/drawing/2014/main" id="{E14D6A27-2792-39FF-D016-5DE21E5D2D19}"/>
              </a:ext>
            </a:extLst>
          </p:cNvPr>
          <p:cNvSpPr/>
          <p:nvPr/>
        </p:nvSpPr>
        <p:spPr>
          <a:xfrm>
            <a:off x="9128882" y="3559216"/>
            <a:ext cx="260434" cy="260434"/>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6" name="Oval 5">
            <a:extLst>
              <a:ext uri="{FF2B5EF4-FFF2-40B4-BE49-F238E27FC236}">
                <a16:creationId xmlns:a16="http://schemas.microsoft.com/office/drawing/2014/main" id="{EB088803-8074-3085-AA72-3E8270674157}"/>
              </a:ext>
            </a:extLst>
          </p:cNvPr>
          <p:cNvSpPr/>
          <p:nvPr/>
        </p:nvSpPr>
        <p:spPr>
          <a:xfrm>
            <a:off x="9595605" y="3388509"/>
            <a:ext cx="164446" cy="164446"/>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1" name="Oval 10">
            <a:extLst>
              <a:ext uri="{FF2B5EF4-FFF2-40B4-BE49-F238E27FC236}">
                <a16:creationId xmlns:a16="http://schemas.microsoft.com/office/drawing/2014/main" id="{C2EA8CF4-C43F-9EA1-BF32-E86B046B0FC0}"/>
              </a:ext>
            </a:extLst>
          </p:cNvPr>
          <p:cNvSpPr/>
          <p:nvPr/>
        </p:nvSpPr>
        <p:spPr>
          <a:xfrm>
            <a:off x="9891004" y="3801647"/>
            <a:ext cx="164446" cy="164446"/>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Tree>
    <p:extLst>
      <p:ext uri="{BB962C8B-B14F-4D97-AF65-F5344CB8AC3E}">
        <p14:creationId xmlns:p14="http://schemas.microsoft.com/office/powerpoint/2010/main" val="209170729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FF1413E-6477-BCFD-BAEF-F65F8DF043E0}"/>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DB17FFF9-1113-779A-8B31-7BE4F54D3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97292"/>
            <a:ext cx="12192000" cy="1063416"/>
          </a:xfrm>
          <a:prstGeom prst="rect">
            <a:avLst/>
          </a:prstGeom>
        </p:spPr>
      </p:pic>
    </p:spTree>
    <p:extLst>
      <p:ext uri="{BB962C8B-B14F-4D97-AF65-F5344CB8AC3E}">
        <p14:creationId xmlns:p14="http://schemas.microsoft.com/office/powerpoint/2010/main" val="28422413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EF1D8-1373-15C4-184F-3CE3D1E88C64}"/>
              </a:ext>
            </a:extLst>
          </p:cNvPr>
          <p:cNvSpPr>
            <a:spLocks noGrp="1"/>
          </p:cNvSpPr>
          <p:nvPr>
            <p:ph type="title"/>
          </p:nvPr>
        </p:nvSpPr>
        <p:spPr/>
        <p:txBody>
          <a:bodyPr/>
          <a:lstStyle/>
          <a:p>
            <a:r>
              <a:rPr lang="de-CH" dirty="0"/>
              <a:t>Abstrakte Darstellung wie im Skript mit + und -</a:t>
            </a:r>
          </a:p>
        </p:txBody>
      </p:sp>
      <p:sp>
        <p:nvSpPr>
          <p:cNvPr id="3" name="Content Placeholder 2">
            <a:extLst>
              <a:ext uri="{FF2B5EF4-FFF2-40B4-BE49-F238E27FC236}">
                <a16:creationId xmlns:a16="http://schemas.microsoft.com/office/drawing/2014/main" id="{913D5E8F-F40B-EC55-EA77-6B3C55E86B8B}"/>
              </a:ext>
            </a:extLst>
          </p:cNvPr>
          <p:cNvSpPr>
            <a:spLocks noGrp="1"/>
          </p:cNvSpPr>
          <p:nvPr>
            <p:ph idx="1"/>
          </p:nvPr>
        </p:nvSpPr>
        <p:spPr/>
        <p:txBody>
          <a:bodyPr/>
          <a:lstStyle/>
          <a:p>
            <a:endParaRPr lang="de-CH"/>
          </a:p>
        </p:txBody>
      </p:sp>
    </p:spTree>
    <p:extLst>
      <p:ext uri="{BB962C8B-B14F-4D97-AF65-F5344CB8AC3E}">
        <p14:creationId xmlns:p14="http://schemas.microsoft.com/office/powerpoint/2010/main" val="398857777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CC43856-899D-FAEE-9BDF-717F0B1693AE}"/>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D9C3C8DF-0A76-4BAE-12AE-C7EA37BE97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283" y="2443217"/>
            <a:ext cx="19798045" cy="1726834"/>
          </a:xfrm>
          <a:prstGeom prst="rect">
            <a:avLst/>
          </a:prstGeom>
        </p:spPr>
      </p:pic>
    </p:spTree>
    <p:extLst>
      <p:ext uri="{BB962C8B-B14F-4D97-AF65-F5344CB8AC3E}">
        <p14:creationId xmlns:p14="http://schemas.microsoft.com/office/powerpoint/2010/main" val="9957082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590810F-11BF-E474-71D1-C5FB743E776E}"/>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5F7B85B8-1418-8E6F-A2AA-BC0FD5B722BF}"/>
              </a:ext>
            </a:extLst>
          </p:cNvPr>
          <p:cNvSpPr/>
          <p:nvPr/>
        </p:nvSpPr>
        <p:spPr>
          <a:xfrm>
            <a:off x="2065932" y="2472421"/>
            <a:ext cx="2764566" cy="1462582"/>
          </a:xfrm>
          <a:prstGeom prst="ellipse">
            <a:avLst/>
          </a:prstGeom>
          <a:gradFill>
            <a:gsLst>
              <a:gs pos="77000">
                <a:srgbClr val="F9C1C0"/>
              </a:gs>
              <a:gs pos="30000">
                <a:srgbClr val="BFD1E2"/>
              </a:gs>
              <a:gs pos="0">
                <a:srgbClr val="78B0E2"/>
              </a:gs>
              <a:gs pos="48000">
                <a:schemeClr val="bg1"/>
              </a:gs>
              <a:gs pos="100000">
                <a:srgbClr val="D25656"/>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7" name="Oval 6">
            <a:extLst>
              <a:ext uri="{FF2B5EF4-FFF2-40B4-BE49-F238E27FC236}">
                <a16:creationId xmlns:a16="http://schemas.microsoft.com/office/drawing/2014/main" id="{8E77C384-103F-4825-91CD-795FC09CE74B}"/>
              </a:ext>
            </a:extLst>
          </p:cNvPr>
          <p:cNvSpPr/>
          <p:nvPr/>
        </p:nvSpPr>
        <p:spPr>
          <a:xfrm>
            <a:off x="4078177" y="3063656"/>
            <a:ext cx="280110" cy="280110"/>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8" name="Oval 7">
            <a:extLst>
              <a:ext uri="{FF2B5EF4-FFF2-40B4-BE49-F238E27FC236}">
                <a16:creationId xmlns:a16="http://schemas.microsoft.com/office/drawing/2014/main" id="{BDCD04E7-9679-455E-5D91-AA4C309C07D2}"/>
              </a:ext>
            </a:extLst>
          </p:cNvPr>
          <p:cNvSpPr/>
          <p:nvPr/>
        </p:nvSpPr>
        <p:spPr>
          <a:xfrm>
            <a:off x="2540076" y="3063656"/>
            <a:ext cx="280110" cy="280110"/>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9" name="Oval 8">
            <a:extLst>
              <a:ext uri="{FF2B5EF4-FFF2-40B4-BE49-F238E27FC236}">
                <a16:creationId xmlns:a16="http://schemas.microsoft.com/office/drawing/2014/main" id="{5437F1B1-7D66-D552-9805-B6327C369E56}"/>
              </a:ext>
            </a:extLst>
          </p:cNvPr>
          <p:cNvSpPr/>
          <p:nvPr/>
        </p:nvSpPr>
        <p:spPr>
          <a:xfrm>
            <a:off x="2820187" y="2827702"/>
            <a:ext cx="176871" cy="176871"/>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95AE6D7B-050A-DA34-86FB-B548B82D526A}"/>
              </a:ext>
            </a:extLst>
          </p:cNvPr>
          <p:cNvSpPr/>
          <p:nvPr/>
        </p:nvSpPr>
        <p:spPr>
          <a:xfrm>
            <a:off x="2731751" y="3408604"/>
            <a:ext cx="176871" cy="176871"/>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22" name="Oval 21">
            <a:extLst>
              <a:ext uri="{FF2B5EF4-FFF2-40B4-BE49-F238E27FC236}">
                <a16:creationId xmlns:a16="http://schemas.microsoft.com/office/drawing/2014/main" id="{7D7B64CA-8108-5679-1F65-93C6230426F7}"/>
              </a:ext>
            </a:extLst>
          </p:cNvPr>
          <p:cNvSpPr/>
          <p:nvPr/>
        </p:nvSpPr>
        <p:spPr>
          <a:xfrm>
            <a:off x="4920866" y="2472421"/>
            <a:ext cx="2764566" cy="1462582"/>
          </a:xfrm>
          <a:prstGeom prst="ellipse">
            <a:avLst/>
          </a:prstGeom>
          <a:gradFill>
            <a:gsLst>
              <a:gs pos="55800">
                <a:srgbClr val="FCE8E8"/>
              </a:gs>
              <a:gs pos="38000">
                <a:schemeClr val="tx2">
                  <a:lumMod val="10000"/>
                  <a:lumOff val="90000"/>
                </a:schemeClr>
              </a:gs>
              <a:gs pos="0">
                <a:srgbClr val="78B0E2"/>
              </a:gs>
              <a:gs pos="48000">
                <a:schemeClr val="bg1"/>
              </a:gs>
              <a:gs pos="100000">
                <a:srgbClr val="E19593"/>
              </a:gs>
            </a:gsLst>
            <a:lin ang="21594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23" name="Oval 22">
            <a:extLst>
              <a:ext uri="{FF2B5EF4-FFF2-40B4-BE49-F238E27FC236}">
                <a16:creationId xmlns:a16="http://schemas.microsoft.com/office/drawing/2014/main" id="{CC94B3E7-7D67-D023-7B17-EDF5AC4600FB}"/>
              </a:ext>
            </a:extLst>
          </p:cNvPr>
          <p:cNvSpPr/>
          <p:nvPr/>
        </p:nvSpPr>
        <p:spPr>
          <a:xfrm>
            <a:off x="6933110" y="3063656"/>
            <a:ext cx="280110" cy="280110"/>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4" name="Oval 23">
            <a:extLst>
              <a:ext uri="{FF2B5EF4-FFF2-40B4-BE49-F238E27FC236}">
                <a16:creationId xmlns:a16="http://schemas.microsoft.com/office/drawing/2014/main" id="{9F003797-1168-A286-6FF8-BDC48D2FC81D}"/>
              </a:ext>
            </a:extLst>
          </p:cNvPr>
          <p:cNvSpPr/>
          <p:nvPr/>
        </p:nvSpPr>
        <p:spPr>
          <a:xfrm>
            <a:off x="5395011" y="3063656"/>
            <a:ext cx="280110" cy="280110"/>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5" name="Oval 24">
            <a:extLst>
              <a:ext uri="{FF2B5EF4-FFF2-40B4-BE49-F238E27FC236}">
                <a16:creationId xmlns:a16="http://schemas.microsoft.com/office/drawing/2014/main" id="{411CD25B-97EA-8C72-5253-BB507061D597}"/>
              </a:ext>
            </a:extLst>
          </p:cNvPr>
          <p:cNvSpPr/>
          <p:nvPr/>
        </p:nvSpPr>
        <p:spPr>
          <a:xfrm>
            <a:off x="5703001" y="2755325"/>
            <a:ext cx="176871" cy="176871"/>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26" name="Oval 25">
            <a:extLst>
              <a:ext uri="{FF2B5EF4-FFF2-40B4-BE49-F238E27FC236}">
                <a16:creationId xmlns:a16="http://schemas.microsoft.com/office/drawing/2014/main" id="{6A4CD805-92C1-5DEF-34A9-0B400520DA7E}"/>
              </a:ext>
            </a:extLst>
          </p:cNvPr>
          <p:cNvSpPr/>
          <p:nvPr/>
        </p:nvSpPr>
        <p:spPr>
          <a:xfrm>
            <a:off x="5614566" y="3355808"/>
            <a:ext cx="176871" cy="176871"/>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 name="Oval 2">
            <a:extLst>
              <a:ext uri="{FF2B5EF4-FFF2-40B4-BE49-F238E27FC236}">
                <a16:creationId xmlns:a16="http://schemas.microsoft.com/office/drawing/2014/main" id="{8E5ACEDA-D573-35F9-AFE8-DD85FD607B0C}"/>
              </a:ext>
            </a:extLst>
          </p:cNvPr>
          <p:cNvSpPr/>
          <p:nvPr/>
        </p:nvSpPr>
        <p:spPr>
          <a:xfrm>
            <a:off x="7775800" y="2472421"/>
            <a:ext cx="2764566" cy="1462582"/>
          </a:xfrm>
          <a:prstGeom prst="ellipse">
            <a:avLst/>
          </a:prstGeom>
          <a:gradFill>
            <a:gsLst>
              <a:gs pos="0">
                <a:srgbClr val="78B0E2"/>
              </a:gs>
              <a:gs pos="48000">
                <a:schemeClr val="bg1"/>
              </a:gs>
              <a:gs pos="100000">
                <a:srgbClr val="E19593"/>
              </a:gs>
            </a:gsLst>
            <a:lin ang="21594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4" name="Oval 3">
            <a:extLst>
              <a:ext uri="{FF2B5EF4-FFF2-40B4-BE49-F238E27FC236}">
                <a16:creationId xmlns:a16="http://schemas.microsoft.com/office/drawing/2014/main" id="{8B7126B8-9722-5A52-D18B-C7DDAD9C7B74}"/>
              </a:ext>
            </a:extLst>
          </p:cNvPr>
          <p:cNvSpPr/>
          <p:nvPr/>
        </p:nvSpPr>
        <p:spPr>
          <a:xfrm>
            <a:off x="9788044" y="3063656"/>
            <a:ext cx="280110" cy="280110"/>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5" name="Oval 4">
            <a:extLst>
              <a:ext uri="{FF2B5EF4-FFF2-40B4-BE49-F238E27FC236}">
                <a16:creationId xmlns:a16="http://schemas.microsoft.com/office/drawing/2014/main" id="{AC56CF44-B4F8-151F-8E55-553FC1C71707}"/>
              </a:ext>
            </a:extLst>
          </p:cNvPr>
          <p:cNvSpPr/>
          <p:nvPr/>
        </p:nvSpPr>
        <p:spPr>
          <a:xfrm>
            <a:off x="8249944" y="3063656"/>
            <a:ext cx="280110" cy="280110"/>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6" name="Oval 5">
            <a:extLst>
              <a:ext uri="{FF2B5EF4-FFF2-40B4-BE49-F238E27FC236}">
                <a16:creationId xmlns:a16="http://schemas.microsoft.com/office/drawing/2014/main" id="{E3BA7007-58E8-44C5-FC28-24D3C919C4E5}"/>
              </a:ext>
            </a:extLst>
          </p:cNvPr>
          <p:cNvSpPr/>
          <p:nvPr/>
        </p:nvSpPr>
        <p:spPr>
          <a:xfrm>
            <a:off x="8736738" y="2805959"/>
            <a:ext cx="176871" cy="176871"/>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1" name="Oval 10">
            <a:extLst>
              <a:ext uri="{FF2B5EF4-FFF2-40B4-BE49-F238E27FC236}">
                <a16:creationId xmlns:a16="http://schemas.microsoft.com/office/drawing/2014/main" id="{78310365-089C-E692-5AAE-23B48F548729}"/>
              </a:ext>
            </a:extLst>
          </p:cNvPr>
          <p:cNvSpPr/>
          <p:nvPr/>
        </p:nvSpPr>
        <p:spPr>
          <a:xfrm>
            <a:off x="8751930" y="3290691"/>
            <a:ext cx="176871" cy="176871"/>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Tree>
    <p:extLst>
      <p:ext uri="{BB962C8B-B14F-4D97-AF65-F5344CB8AC3E}">
        <p14:creationId xmlns:p14="http://schemas.microsoft.com/office/powerpoint/2010/main" val="355907270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AA4014E-8E96-08F5-7750-8709E3B62E78}"/>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15FA13D5-6D62-F2EF-E323-17A55CF227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97292"/>
            <a:ext cx="12192000" cy="1063416"/>
          </a:xfrm>
          <a:prstGeom prst="rect">
            <a:avLst/>
          </a:prstGeom>
        </p:spPr>
      </p:pic>
    </p:spTree>
    <p:extLst>
      <p:ext uri="{BB962C8B-B14F-4D97-AF65-F5344CB8AC3E}">
        <p14:creationId xmlns:p14="http://schemas.microsoft.com/office/powerpoint/2010/main" val="3329405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D263ABE-EB3E-6869-7DEF-65A06E40073B}"/>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BE21F322-F054-2F74-7F18-6BE0E7158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97292"/>
            <a:ext cx="12192000" cy="1063416"/>
          </a:xfrm>
          <a:prstGeom prst="rect">
            <a:avLst/>
          </a:prstGeom>
        </p:spPr>
      </p:pic>
    </p:spTree>
    <p:extLst>
      <p:ext uri="{BB962C8B-B14F-4D97-AF65-F5344CB8AC3E}">
        <p14:creationId xmlns:p14="http://schemas.microsoft.com/office/powerpoint/2010/main" val="15402833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5CE80AB-FBCF-0AF4-D4C8-FB552637C63E}"/>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90E9B73C-D739-EC28-ADEF-D8A273F245CB}"/>
              </a:ext>
            </a:extLst>
          </p:cNvPr>
          <p:cNvSpPr/>
          <p:nvPr/>
        </p:nvSpPr>
        <p:spPr>
          <a:xfrm>
            <a:off x="654996" y="2854451"/>
            <a:ext cx="1981273" cy="1048184"/>
          </a:xfrm>
          <a:prstGeom prst="ellipse">
            <a:avLst/>
          </a:prstGeom>
          <a:gradFill>
            <a:gsLst>
              <a:gs pos="77000">
                <a:srgbClr val="F9C1C0"/>
              </a:gs>
              <a:gs pos="30000">
                <a:srgbClr val="BFD1E2"/>
              </a:gs>
              <a:gs pos="0">
                <a:srgbClr val="78B0E2"/>
              </a:gs>
              <a:gs pos="48000">
                <a:schemeClr val="bg1"/>
              </a:gs>
              <a:gs pos="100000">
                <a:srgbClr val="D25656"/>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7" name="Oval 6">
            <a:extLst>
              <a:ext uri="{FF2B5EF4-FFF2-40B4-BE49-F238E27FC236}">
                <a16:creationId xmlns:a16="http://schemas.microsoft.com/office/drawing/2014/main" id="{005D6FAB-26FB-E715-52A7-BF05453ECAED}"/>
              </a:ext>
            </a:extLst>
          </p:cNvPr>
          <p:cNvSpPr/>
          <p:nvPr/>
        </p:nvSpPr>
        <p:spPr>
          <a:xfrm>
            <a:off x="2097105" y="3278169"/>
            <a:ext cx="200746" cy="20074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8" name="Oval 7">
            <a:extLst>
              <a:ext uri="{FF2B5EF4-FFF2-40B4-BE49-F238E27FC236}">
                <a16:creationId xmlns:a16="http://schemas.microsoft.com/office/drawing/2014/main" id="{C185D446-85A2-5E46-D9E7-135009944EF6}"/>
              </a:ext>
            </a:extLst>
          </p:cNvPr>
          <p:cNvSpPr/>
          <p:nvPr/>
        </p:nvSpPr>
        <p:spPr>
          <a:xfrm>
            <a:off x="994799" y="3278170"/>
            <a:ext cx="200746" cy="20074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9" name="Oval 8">
            <a:extLst>
              <a:ext uri="{FF2B5EF4-FFF2-40B4-BE49-F238E27FC236}">
                <a16:creationId xmlns:a16="http://schemas.microsoft.com/office/drawing/2014/main" id="{9778322E-95F0-91FD-3614-30FD2DC1C6E6}"/>
              </a:ext>
            </a:extLst>
          </p:cNvPr>
          <p:cNvSpPr/>
          <p:nvPr/>
        </p:nvSpPr>
        <p:spPr>
          <a:xfrm>
            <a:off x="1195545" y="3109069"/>
            <a:ext cx="126757" cy="12675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49AE56FC-C1A8-79D7-A335-8AFFA85C1653}"/>
              </a:ext>
            </a:extLst>
          </p:cNvPr>
          <p:cNvSpPr/>
          <p:nvPr/>
        </p:nvSpPr>
        <p:spPr>
          <a:xfrm>
            <a:off x="1132167" y="3525382"/>
            <a:ext cx="126757" cy="12675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22" name="Oval 21">
            <a:extLst>
              <a:ext uri="{FF2B5EF4-FFF2-40B4-BE49-F238E27FC236}">
                <a16:creationId xmlns:a16="http://schemas.microsoft.com/office/drawing/2014/main" id="{9A5D20D8-0C65-92AE-716E-704495659CC7}"/>
              </a:ext>
            </a:extLst>
          </p:cNvPr>
          <p:cNvSpPr/>
          <p:nvPr/>
        </p:nvSpPr>
        <p:spPr>
          <a:xfrm>
            <a:off x="2701033" y="2854451"/>
            <a:ext cx="1981273" cy="1048184"/>
          </a:xfrm>
          <a:prstGeom prst="ellipse">
            <a:avLst/>
          </a:prstGeom>
          <a:gradFill>
            <a:gsLst>
              <a:gs pos="55800">
                <a:srgbClr val="FCE8E8"/>
              </a:gs>
              <a:gs pos="38000">
                <a:schemeClr val="tx2">
                  <a:lumMod val="10000"/>
                  <a:lumOff val="90000"/>
                </a:schemeClr>
              </a:gs>
              <a:gs pos="0">
                <a:srgbClr val="78B0E2"/>
              </a:gs>
              <a:gs pos="48000">
                <a:schemeClr val="bg1"/>
              </a:gs>
              <a:gs pos="100000">
                <a:srgbClr val="E19593"/>
              </a:gs>
            </a:gsLst>
            <a:lin ang="21594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23" name="Oval 22">
            <a:extLst>
              <a:ext uri="{FF2B5EF4-FFF2-40B4-BE49-F238E27FC236}">
                <a16:creationId xmlns:a16="http://schemas.microsoft.com/office/drawing/2014/main" id="{A86A7AFF-C327-C55B-0E17-EEAB36A73412}"/>
              </a:ext>
            </a:extLst>
          </p:cNvPr>
          <p:cNvSpPr/>
          <p:nvPr/>
        </p:nvSpPr>
        <p:spPr>
          <a:xfrm>
            <a:off x="4143142" y="3278169"/>
            <a:ext cx="200746" cy="20074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4" name="Oval 23">
            <a:extLst>
              <a:ext uri="{FF2B5EF4-FFF2-40B4-BE49-F238E27FC236}">
                <a16:creationId xmlns:a16="http://schemas.microsoft.com/office/drawing/2014/main" id="{EE52AE30-0EA6-A846-1B50-88AB366287B8}"/>
              </a:ext>
            </a:extLst>
          </p:cNvPr>
          <p:cNvSpPr/>
          <p:nvPr/>
        </p:nvSpPr>
        <p:spPr>
          <a:xfrm>
            <a:off x="3040836" y="3278170"/>
            <a:ext cx="200746" cy="20074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5" name="Oval 24">
            <a:extLst>
              <a:ext uri="{FF2B5EF4-FFF2-40B4-BE49-F238E27FC236}">
                <a16:creationId xmlns:a16="http://schemas.microsoft.com/office/drawing/2014/main" id="{55B3C6BA-6C70-B9A2-0EDA-64B68A673598}"/>
              </a:ext>
            </a:extLst>
          </p:cNvPr>
          <p:cNvSpPr/>
          <p:nvPr/>
        </p:nvSpPr>
        <p:spPr>
          <a:xfrm>
            <a:off x="3261563" y="3057199"/>
            <a:ext cx="126757" cy="12675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26" name="Oval 25">
            <a:extLst>
              <a:ext uri="{FF2B5EF4-FFF2-40B4-BE49-F238E27FC236}">
                <a16:creationId xmlns:a16="http://schemas.microsoft.com/office/drawing/2014/main" id="{9A47F4E3-7AD3-3DB7-8336-87D8004D82F8}"/>
              </a:ext>
            </a:extLst>
          </p:cNvPr>
          <p:cNvSpPr/>
          <p:nvPr/>
        </p:nvSpPr>
        <p:spPr>
          <a:xfrm>
            <a:off x="3198184" y="3487545"/>
            <a:ext cx="126757" cy="12675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 name="Oval 2">
            <a:extLst>
              <a:ext uri="{FF2B5EF4-FFF2-40B4-BE49-F238E27FC236}">
                <a16:creationId xmlns:a16="http://schemas.microsoft.com/office/drawing/2014/main" id="{61387951-9F28-EB1E-21AA-53108892FE3D}"/>
              </a:ext>
            </a:extLst>
          </p:cNvPr>
          <p:cNvSpPr/>
          <p:nvPr/>
        </p:nvSpPr>
        <p:spPr>
          <a:xfrm>
            <a:off x="4747069" y="2854451"/>
            <a:ext cx="1981273" cy="1048184"/>
          </a:xfrm>
          <a:prstGeom prst="ellipse">
            <a:avLst/>
          </a:prstGeom>
          <a:gradFill>
            <a:gsLst>
              <a:gs pos="0">
                <a:srgbClr val="78B0E2"/>
              </a:gs>
              <a:gs pos="48000">
                <a:schemeClr val="bg1"/>
              </a:gs>
              <a:gs pos="100000">
                <a:srgbClr val="E19593"/>
              </a:gs>
            </a:gsLst>
            <a:lin ang="21594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4" name="Oval 3">
            <a:extLst>
              <a:ext uri="{FF2B5EF4-FFF2-40B4-BE49-F238E27FC236}">
                <a16:creationId xmlns:a16="http://schemas.microsoft.com/office/drawing/2014/main" id="{5443C419-9CBB-B0FD-EDF2-94090E946126}"/>
              </a:ext>
            </a:extLst>
          </p:cNvPr>
          <p:cNvSpPr/>
          <p:nvPr/>
        </p:nvSpPr>
        <p:spPr>
          <a:xfrm>
            <a:off x="6189178" y="3278169"/>
            <a:ext cx="200746" cy="20074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5" name="Oval 4">
            <a:extLst>
              <a:ext uri="{FF2B5EF4-FFF2-40B4-BE49-F238E27FC236}">
                <a16:creationId xmlns:a16="http://schemas.microsoft.com/office/drawing/2014/main" id="{27D1EC0C-F1F4-D751-A91E-E23F6076397A}"/>
              </a:ext>
            </a:extLst>
          </p:cNvPr>
          <p:cNvSpPr/>
          <p:nvPr/>
        </p:nvSpPr>
        <p:spPr>
          <a:xfrm>
            <a:off x="5086873" y="3278170"/>
            <a:ext cx="200746" cy="20074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6" name="Oval 5">
            <a:extLst>
              <a:ext uri="{FF2B5EF4-FFF2-40B4-BE49-F238E27FC236}">
                <a16:creationId xmlns:a16="http://schemas.microsoft.com/office/drawing/2014/main" id="{4ED27153-A47A-D864-F239-57BF33C21998}"/>
              </a:ext>
            </a:extLst>
          </p:cNvPr>
          <p:cNvSpPr/>
          <p:nvPr/>
        </p:nvSpPr>
        <p:spPr>
          <a:xfrm>
            <a:off x="5435742" y="3093486"/>
            <a:ext cx="126757" cy="12675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1" name="Oval 10">
            <a:extLst>
              <a:ext uri="{FF2B5EF4-FFF2-40B4-BE49-F238E27FC236}">
                <a16:creationId xmlns:a16="http://schemas.microsoft.com/office/drawing/2014/main" id="{47EF1072-A085-FF25-ED0A-F4D8CBD19847}"/>
              </a:ext>
            </a:extLst>
          </p:cNvPr>
          <p:cNvSpPr/>
          <p:nvPr/>
        </p:nvSpPr>
        <p:spPr>
          <a:xfrm>
            <a:off x="5446629" y="3440878"/>
            <a:ext cx="126757" cy="12675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12" name="Oval 11">
            <a:extLst>
              <a:ext uri="{FF2B5EF4-FFF2-40B4-BE49-F238E27FC236}">
                <a16:creationId xmlns:a16="http://schemas.microsoft.com/office/drawing/2014/main" id="{82C73ACD-A8D7-3A01-FC71-C61604CBFEF2}"/>
              </a:ext>
            </a:extLst>
          </p:cNvPr>
          <p:cNvSpPr/>
          <p:nvPr/>
        </p:nvSpPr>
        <p:spPr>
          <a:xfrm>
            <a:off x="6793106" y="2854451"/>
            <a:ext cx="1981273" cy="1048184"/>
          </a:xfrm>
          <a:prstGeom prst="ellipse">
            <a:avLst/>
          </a:prstGeom>
          <a:gradFill>
            <a:gsLst>
              <a:gs pos="77000">
                <a:srgbClr val="F9C1C0"/>
              </a:gs>
              <a:gs pos="30000">
                <a:srgbClr val="BFD1E2"/>
              </a:gs>
              <a:gs pos="0">
                <a:srgbClr val="78B0E2"/>
              </a:gs>
              <a:gs pos="48000">
                <a:schemeClr val="bg1"/>
              </a:gs>
              <a:gs pos="100000">
                <a:srgbClr val="D25656"/>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13" name="Oval 12">
            <a:extLst>
              <a:ext uri="{FF2B5EF4-FFF2-40B4-BE49-F238E27FC236}">
                <a16:creationId xmlns:a16="http://schemas.microsoft.com/office/drawing/2014/main" id="{DA24F82D-E2A2-1479-C399-EE6015B96D09}"/>
              </a:ext>
            </a:extLst>
          </p:cNvPr>
          <p:cNvSpPr/>
          <p:nvPr/>
        </p:nvSpPr>
        <p:spPr>
          <a:xfrm>
            <a:off x="8235215" y="3278169"/>
            <a:ext cx="200746" cy="20074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14" name="Oval 13">
            <a:extLst>
              <a:ext uri="{FF2B5EF4-FFF2-40B4-BE49-F238E27FC236}">
                <a16:creationId xmlns:a16="http://schemas.microsoft.com/office/drawing/2014/main" id="{05B0113A-4620-EEF5-C5AE-C746115A71AF}"/>
              </a:ext>
            </a:extLst>
          </p:cNvPr>
          <p:cNvSpPr/>
          <p:nvPr/>
        </p:nvSpPr>
        <p:spPr>
          <a:xfrm>
            <a:off x="7132909" y="3278170"/>
            <a:ext cx="200746" cy="20074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15" name="Oval 14">
            <a:extLst>
              <a:ext uri="{FF2B5EF4-FFF2-40B4-BE49-F238E27FC236}">
                <a16:creationId xmlns:a16="http://schemas.microsoft.com/office/drawing/2014/main" id="{D0F53450-6697-D5AB-8306-D5E58B1D288B}"/>
              </a:ext>
            </a:extLst>
          </p:cNvPr>
          <p:cNvSpPr/>
          <p:nvPr/>
        </p:nvSpPr>
        <p:spPr>
          <a:xfrm>
            <a:off x="7333655" y="3109069"/>
            <a:ext cx="126757" cy="12675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6" name="Oval 15">
            <a:extLst>
              <a:ext uri="{FF2B5EF4-FFF2-40B4-BE49-F238E27FC236}">
                <a16:creationId xmlns:a16="http://schemas.microsoft.com/office/drawing/2014/main" id="{338589F9-7FE8-5CE2-F2CC-96FF9E86F3B2}"/>
              </a:ext>
            </a:extLst>
          </p:cNvPr>
          <p:cNvSpPr/>
          <p:nvPr/>
        </p:nvSpPr>
        <p:spPr>
          <a:xfrm>
            <a:off x="7270277" y="3525382"/>
            <a:ext cx="126757" cy="12675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17" name="Oval 16">
            <a:extLst>
              <a:ext uri="{FF2B5EF4-FFF2-40B4-BE49-F238E27FC236}">
                <a16:creationId xmlns:a16="http://schemas.microsoft.com/office/drawing/2014/main" id="{18C2A983-F750-41A0-6920-051E601756D6}"/>
              </a:ext>
            </a:extLst>
          </p:cNvPr>
          <p:cNvSpPr/>
          <p:nvPr/>
        </p:nvSpPr>
        <p:spPr>
          <a:xfrm>
            <a:off x="8839143" y="2854451"/>
            <a:ext cx="1981273" cy="1048184"/>
          </a:xfrm>
          <a:prstGeom prst="ellipse">
            <a:avLst/>
          </a:prstGeom>
          <a:gradFill>
            <a:gsLst>
              <a:gs pos="55800">
                <a:srgbClr val="FCE8E8"/>
              </a:gs>
              <a:gs pos="38000">
                <a:schemeClr val="tx2">
                  <a:lumMod val="10000"/>
                  <a:lumOff val="90000"/>
                </a:schemeClr>
              </a:gs>
              <a:gs pos="0">
                <a:srgbClr val="78B0E2"/>
              </a:gs>
              <a:gs pos="48000">
                <a:schemeClr val="bg1"/>
              </a:gs>
              <a:gs pos="100000">
                <a:srgbClr val="E19593"/>
              </a:gs>
            </a:gsLst>
            <a:lin ang="21594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18" name="Oval 17">
            <a:extLst>
              <a:ext uri="{FF2B5EF4-FFF2-40B4-BE49-F238E27FC236}">
                <a16:creationId xmlns:a16="http://schemas.microsoft.com/office/drawing/2014/main" id="{37237B93-6D04-236E-E060-3E4A62B96528}"/>
              </a:ext>
            </a:extLst>
          </p:cNvPr>
          <p:cNvSpPr/>
          <p:nvPr/>
        </p:nvSpPr>
        <p:spPr>
          <a:xfrm>
            <a:off x="10281251" y="3278169"/>
            <a:ext cx="200746" cy="20074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19" name="Oval 18">
            <a:extLst>
              <a:ext uri="{FF2B5EF4-FFF2-40B4-BE49-F238E27FC236}">
                <a16:creationId xmlns:a16="http://schemas.microsoft.com/office/drawing/2014/main" id="{EB01A0D0-5EF9-2292-9689-26C6E38AC40F}"/>
              </a:ext>
            </a:extLst>
          </p:cNvPr>
          <p:cNvSpPr/>
          <p:nvPr/>
        </p:nvSpPr>
        <p:spPr>
          <a:xfrm>
            <a:off x="9178946" y="3278170"/>
            <a:ext cx="200746" cy="20074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0" name="Oval 19">
            <a:extLst>
              <a:ext uri="{FF2B5EF4-FFF2-40B4-BE49-F238E27FC236}">
                <a16:creationId xmlns:a16="http://schemas.microsoft.com/office/drawing/2014/main" id="{9124401E-9035-E21A-2B7E-01D63915473E}"/>
              </a:ext>
            </a:extLst>
          </p:cNvPr>
          <p:cNvSpPr/>
          <p:nvPr/>
        </p:nvSpPr>
        <p:spPr>
          <a:xfrm>
            <a:off x="9399673" y="3057199"/>
            <a:ext cx="126757" cy="12675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21" name="Oval 20">
            <a:extLst>
              <a:ext uri="{FF2B5EF4-FFF2-40B4-BE49-F238E27FC236}">
                <a16:creationId xmlns:a16="http://schemas.microsoft.com/office/drawing/2014/main" id="{C9CE27BF-8E8C-F645-B5E7-86C533C7D593}"/>
              </a:ext>
            </a:extLst>
          </p:cNvPr>
          <p:cNvSpPr/>
          <p:nvPr/>
        </p:nvSpPr>
        <p:spPr>
          <a:xfrm>
            <a:off x="9336294" y="3487545"/>
            <a:ext cx="126757" cy="12675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27" name="Oval 26">
            <a:extLst>
              <a:ext uri="{FF2B5EF4-FFF2-40B4-BE49-F238E27FC236}">
                <a16:creationId xmlns:a16="http://schemas.microsoft.com/office/drawing/2014/main" id="{C492F5A3-ED76-BC17-8567-6BCCA8FFB959}"/>
              </a:ext>
            </a:extLst>
          </p:cNvPr>
          <p:cNvSpPr/>
          <p:nvPr/>
        </p:nvSpPr>
        <p:spPr>
          <a:xfrm>
            <a:off x="10885179" y="2854451"/>
            <a:ext cx="1981273" cy="1048184"/>
          </a:xfrm>
          <a:prstGeom prst="ellipse">
            <a:avLst/>
          </a:prstGeom>
          <a:gradFill>
            <a:gsLst>
              <a:gs pos="0">
                <a:srgbClr val="78B0E2"/>
              </a:gs>
              <a:gs pos="48000">
                <a:schemeClr val="bg1"/>
              </a:gs>
              <a:gs pos="100000">
                <a:srgbClr val="E19593"/>
              </a:gs>
            </a:gsLst>
            <a:lin ang="21594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28" name="Oval 27">
            <a:extLst>
              <a:ext uri="{FF2B5EF4-FFF2-40B4-BE49-F238E27FC236}">
                <a16:creationId xmlns:a16="http://schemas.microsoft.com/office/drawing/2014/main" id="{16CF98BB-7914-8850-1DA4-A6D9C7E6AA26}"/>
              </a:ext>
            </a:extLst>
          </p:cNvPr>
          <p:cNvSpPr/>
          <p:nvPr/>
        </p:nvSpPr>
        <p:spPr>
          <a:xfrm>
            <a:off x="12327288" y="3278169"/>
            <a:ext cx="200746" cy="20074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9" name="Oval 28">
            <a:extLst>
              <a:ext uri="{FF2B5EF4-FFF2-40B4-BE49-F238E27FC236}">
                <a16:creationId xmlns:a16="http://schemas.microsoft.com/office/drawing/2014/main" id="{84168514-6A54-5E9F-D4E7-C463A71B79D8}"/>
              </a:ext>
            </a:extLst>
          </p:cNvPr>
          <p:cNvSpPr/>
          <p:nvPr/>
        </p:nvSpPr>
        <p:spPr>
          <a:xfrm>
            <a:off x="11224983" y="3278170"/>
            <a:ext cx="200746" cy="20074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30" name="Oval 29">
            <a:extLst>
              <a:ext uri="{FF2B5EF4-FFF2-40B4-BE49-F238E27FC236}">
                <a16:creationId xmlns:a16="http://schemas.microsoft.com/office/drawing/2014/main" id="{3F177CD9-B9D9-80FC-9794-94698D207798}"/>
              </a:ext>
            </a:extLst>
          </p:cNvPr>
          <p:cNvSpPr/>
          <p:nvPr/>
        </p:nvSpPr>
        <p:spPr>
          <a:xfrm>
            <a:off x="11573852" y="3093486"/>
            <a:ext cx="126757" cy="12675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31" name="Oval 30">
            <a:extLst>
              <a:ext uri="{FF2B5EF4-FFF2-40B4-BE49-F238E27FC236}">
                <a16:creationId xmlns:a16="http://schemas.microsoft.com/office/drawing/2014/main" id="{14FFF587-033B-581E-530B-9B2F0680049D}"/>
              </a:ext>
            </a:extLst>
          </p:cNvPr>
          <p:cNvSpPr/>
          <p:nvPr/>
        </p:nvSpPr>
        <p:spPr>
          <a:xfrm>
            <a:off x="11584739" y="3440878"/>
            <a:ext cx="126757" cy="126757"/>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Tree>
    <p:extLst>
      <p:ext uri="{BB962C8B-B14F-4D97-AF65-F5344CB8AC3E}">
        <p14:creationId xmlns:p14="http://schemas.microsoft.com/office/powerpoint/2010/main" val="1408025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E292275-B7B9-275F-0837-80A8F1F2ED74}"/>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DF8D2895-BBA9-0057-E6BB-D29057861BD2}"/>
              </a:ext>
            </a:extLst>
          </p:cNvPr>
          <p:cNvSpPr/>
          <p:nvPr/>
        </p:nvSpPr>
        <p:spPr>
          <a:xfrm>
            <a:off x="3411020" y="2708661"/>
            <a:ext cx="2723166" cy="1440679"/>
          </a:xfrm>
          <a:prstGeom prst="ellipse">
            <a:avLst/>
          </a:prstGeom>
          <a:gradFill>
            <a:gsLst>
              <a:gs pos="77000">
                <a:srgbClr val="F9C1C0"/>
              </a:gs>
              <a:gs pos="30000">
                <a:srgbClr val="BFD1E2"/>
              </a:gs>
              <a:gs pos="0">
                <a:srgbClr val="78B0E2"/>
              </a:gs>
              <a:gs pos="48000">
                <a:schemeClr val="bg1"/>
              </a:gs>
              <a:gs pos="100000">
                <a:srgbClr val="D25656"/>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7" name="Oval 6">
            <a:extLst>
              <a:ext uri="{FF2B5EF4-FFF2-40B4-BE49-F238E27FC236}">
                <a16:creationId xmlns:a16="http://schemas.microsoft.com/office/drawing/2014/main" id="{EE2DCEB0-0A8E-1D14-F2D6-643C827B8820}"/>
              </a:ext>
            </a:extLst>
          </p:cNvPr>
          <p:cNvSpPr/>
          <p:nvPr/>
        </p:nvSpPr>
        <p:spPr>
          <a:xfrm>
            <a:off x="5393130" y="3291042"/>
            <a:ext cx="275916" cy="27591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8" name="Oval 7">
            <a:extLst>
              <a:ext uri="{FF2B5EF4-FFF2-40B4-BE49-F238E27FC236}">
                <a16:creationId xmlns:a16="http://schemas.microsoft.com/office/drawing/2014/main" id="{99414399-500B-20AE-86BB-88CBD2AB88DF}"/>
              </a:ext>
            </a:extLst>
          </p:cNvPr>
          <p:cNvSpPr/>
          <p:nvPr/>
        </p:nvSpPr>
        <p:spPr>
          <a:xfrm>
            <a:off x="3878064" y="3291042"/>
            <a:ext cx="275916" cy="27591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9" name="Oval 8">
            <a:extLst>
              <a:ext uri="{FF2B5EF4-FFF2-40B4-BE49-F238E27FC236}">
                <a16:creationId xmlns:a16="http://schemas.microsoft.com/office/drawing/2014/main" id="{0D7E74B3-5B0D-2D5D-128F-3DED19461BE6}"/>
              </a:ext>
            </a:extLst>
          </p:cNvPr>
          <p:cNvSpPr/>
          <p:nvPr/>
        </p:nvSpPr>
        <p:spPr>
          <a:xfrm>
            <a:off x="4153979" y="3058622"/>
            <a:ext cx="174222" cy="174222"/>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0" name="Oval 9">
            <a:extLst>
              <a:ext uri="{FF2B5EF4-FFF2-40B4-BE49-F238E27FC236}">
                <a16:creationId xmlns:a16="http://schemas.microsoft.com/office/drawing/2014/main" id="{DF842E8E-7182-7243-FBB7-A43FC53748D4}"/>
              </a:ext>
            </a:extLst>
          </p:cNvPr>
          <p:cNvSpPr/>
          <p:nvPr/>
        </p:nvSpPr>
        <p:spPr>
          <a:xfrm>
            <a:off x="4066869" y="3630825"/>
            <a:ext cx="174222" cy="174222"/>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22" name="Oval 21">
            <a:extLst>
              <a:ext uri="{FF2B5EF4-FFF2-40B4-BE49-F238E27FC236}">
                <a16:creationId xmlns:a16="http://schemas.microsoft.com/office/drawing/2014/main" id="{FF7428DE-3408-C19B-ADA4-12E36D0BADC3}"/>
              </a:ext>
            </a:extLst>
          </p:cNvPr>
          <p:cNvSpPr/>
          <p:nvPr/>
        </p:nvSpPr>
        <p:spPr>
          <a:xfrm>
            <a:off x="6223201" y="2708661"/>
            <a:ext cx="2723166" cy="1440679"/>
          </a:xfrm>
          <a:prstGeom prst="ellipse">
            <a:avLst/>
          </a:prstGeom>
          <a:gradFill>
            <a:gsLst>
              <a:gs pos="55800">
                <a:srgbClr val="FCE8E8"/>
              </a:gs>
              <a:gs pos="38000">
                <a:schemeClr val="tx2">
                  <a:lumMod val="10000"/>
                  <a:lumOff val="90000"/>
                </a:schemeClr>
              </a:gs>
              <a:gs pos="0">
                <a:srgbClr val="78B0E2"/>
              </a:gs>
              <a:gs pos="48000">
                <a:schemeClr val="bg1"/>
              </a:gs>
              <a:gs pos="100000">
                <a:srgbClr val="E19593"/>
              </a:gs>
            </a:gsLst>
            <a:lin ang="21594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23" name="Oval 22">
            <a:extLst>
              <a:ext uri="{FF2B5EF4-FFF2-40B4-BE49-F238E27FC236}">
                <a16:creationId xmlns:a16="http://schemas.microsoft.com/office/drawing/2014/main" id="{F38E7ACC-6C50-E618-A579-7DBBDE4F22CE}"/>
              </a:ext>
            </a:extLst>
          </p:cNvPr>
          <p:cNvSpPr/>
          <p:nvPr/>
        </p:nvSpPr>
        <p:spPr>
          <a:xfrm>
            <a:off x="8205312" y="3291042"/>
            <a:ext cx="275916" cy="27591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4" name="Oval 23">
            <a:extLst>
              <a:ext uri="{FF2B5EF4-FFF2-40B4-BE49-F238E27FC236}">
                <a16:creationId xmlns:a16="http://schemas.microsoft.com/office/drawing/2014/main" id="{E6B59BA3-73AC-9CED-C4AC-7E5809135EF2}"/>
              </a:ext>
            </a:extLst>
          </p:cNvPr>
          <p:cNvSpPr/>
          <p:nvPr/>
        </p:nvSpPr>
        <p:spPr>
          <a:xfrm>
            <a:off x="6690245" y="3291042"/>
            <a:ext cx="275916" cy="27591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25" name="Oval 24">
            <a:extLst>
              <a:ext uri="{FF2B5EF4-FFF2-40B4-BE49-F238E27FC236}">
                <a16:creationId xmlns:a16="http://schemas.microsoft.com/office/drawing/2014/main" id="{722B608A-8ACE-9C49-EBFF-271531E0DFED}"/>
              </a:ext>
            </a:extLst>
          </p:cNvPr>
          <p:cNvSpPr/>
          <p:nvPr/>
        </p:nvSpPr>
        <p:spPr>
          <a:xfrm>
            <a:off x="6993622" y="2987328"/>
            <a:ext cx="174222" cy="174222"/>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26" name="Oval 25">
            <a:extLst>
              <a:ext uri="{FF2B5EF4-FFF2-40B4-BE49-F238E27FC236}">
                <a16:creationId xmlns:a16="http://schemas.microsoft.com/office/drawing/2014/main" id="{0FB07EB5-CDF4-582A-6C33-E1DB72D4DC5B}"/>
              </a:ext>
            </a:extLst>
          </p:cNvPr>
          <p:cNvSpPr/>
          <p:nvPr/>
        </p:nvSpPr>
        <p:spPr>
          <a:xfrm>
            <a:off x="6906512" y="3578819"/>
            <a:ext cx="174222" cy="174222"/>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
        <p:nvSpPr>
          <p:cNvPr id="3" name="Oval 2">
            <a:extLst>
              <a:ext uri="{FF2B5EF4-FFF2-40B4-BE49-F238E27FC236}">
                <a16:creationId xmlns:a16="http://schemas.microsoft.com/office/drawing/2014/main" id="{B0D80C7D-2A3E-F770-4691-6E49D903B6AE}"/>
              </a:ext>
            </a:extLst>
          </p:cNvPr>
          <p:cNvSpPr/>
          <p:nvPr/>
        </p:nvSpPr>
        <p:spPr>
          <a:xfrm>
            <a:off x="9035382" y="2708661"/>
            <a:ext cx="2723166" cy="1440679"/>
          </a:xfrm>
          <a:prstGeom prst="ellipse">
            <a:avLst/>
          </a:prstGeom>
          <a:gradFill>
            <a:gsLst>
              <a:gs pos="0">
                <a:srgbClr val="78B0E2"/>
              </a:gs>
              <a:gs pos="48000">
                <a:schemeClr val="bg1"/>
              </a:gs>
              <a:gs pos="100000">
                <a:srgbClr val="E19593"/>
              </a:gs>
            </a:gsLst>
            <a:lin ang="2159400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de-CH"/>
          </a:p>
        </p:txBody>
      </p:sp>
      <p:sp>
        <p:nvSpPr>
          <p:cNvPr id="4" name="Oval 3">
            <a:extLst>
              <a:ext uri="{FF2B5EF4-FFF2-40B4-BE49-F238E27FC236}">
                <a16:creationId xmlns:a16="http://schemas.microsoft.com/office/drawing/2014/main" id="{27BCAC69-DD1F-6E8F-C623-EE083C497DAF}"/>
              </a:ext>
            </a:extLst>
          </p:cNvPr>
          <p:cNvSpPr/>
          <p:nvPr/>
        </p:nvSpPr>
        <p:spPr>
          <a:xfrm>
            <a:off x="11017492" y="3291042"/>
            <a:ext cx="275916" cy="27591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5" name="Oval 4">
            <a:extLst>
              <a:ext uri="{FF2B5EF4-FFF2-40B4-BE49-F238E27FC236}">
                <a16:creationId xmlns:a16="http://schemas.microsoft.com/office/drawing/2014/main" id="{D5E81E36-6F6B-7A3D-C985-2D580F0790D7}"/>
              </a:ext>
            </a:extLst>
          </p:cNvPr>
          <p:cNvSpPr/>
          <p:nvPr/>
        </p:nvSpPr>
        <p:spPr>
          <a:xfrm>
            <a:off x="9502425" y="3291042"/>
            <a:ext cx="275916" cy="275916"/>
          </a:xfrm>
          <a:prstGeom prst="ellipse">
            <a:avLst/>
          </a:prstGeom>
          <a:gradFill flip="none" rotWithShape="1">
            <a:gsLst>
              <a:gs pos="0">
                <a:srgbClr val="BF6565"/>
              </a:gs>
              <a:gs pos="48000">
                <a:srgbClr val="D25656"/>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400" dirty="0"/>
              <a:t>+</a:t>
            </a:r>
          </a:p>
        </p:txBody>
      </p:sp>
      <p:sp>
        <p:nvSpPr>
          <p:cNvPr id="6" name="Oval 5">
            <a:extLst>
              <a:ext uri="{FF2B5EF4-FFF2-40B4-BE49-F238E27FC236}">
                <a16:creationId xmlns:a16="http://schemas.microsoft.com/office/drawing/2014/main" id="{FE78D4AD-B2FD-9099-558C-94B189C32D86}"/>
              </a:ext>
            </a:extLst>
          </p:cNvPr>
          <p:cNvSpPr/>
          <p:nvPr/>
        </p:nvSpPr>
        <p:spPr>
          <a:xfrm>
            <a:off x="9981930" y="3037204"/>
            <a:ext cx="174222" cy="174222"/>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400" b="1" dirty="0"/>
          </a:p>
        </p:txBody>
      </p:sp>
      <p:sp>
        <p:nvSpPr>
          <p:cNvPr id="11" name="Oval 10">
            <a:extLst>
              <a:ext uri="{FF2B5EF4-FFF2-40B4-BE49-F238E27FC236}">
                <a16:creationId xmlns:a16="http://schemas.microsoft.com/office/drawing/2014/main" id="{FCABDB79-5516-6CEA-37D3-7402845F0580}"/>
              </a:ext>
            </a:extLst>
          </p:cNvPr>
          <p:cNvSpPr/>
          <p:nvPr/>
        </p:nvSpPr>
        <p:spPr>
          <a:xfrm>
            <a:off x="9996894" y="3514677"/>
            <a:ext cx="174222" cy="174222"/>
          </a:xfrm>
          <a:prstGeom prst="ellipse">
            <a:avLst/>
          </a:prstGeom>
          <a:gradFill flip="none" rotWithShape="1">
            <a:gsLst>
              <a:gs pos="0">
                <a:schemeClr val="tx2">
                  <a:lumMod val="90000"/>
                  <a:lumOff val="10000"/>
                </a:schemeClr>
              </a:gs>
              <a:gs pos="48000">
                <a:schemeClr val="tx2">
                  <a:lumMod val="50000"/>
                  <a:lumOff val="50000"/>
                </a:schemeClr>
              </a:gs>
              <a:gs pos="100000">
                <a:srgbClr val="FCE8E8"/>
              </a:gs>
            </a:gsLst>
            <a:lin ang="19800000" scaled="0"/>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CH" sz="2000" b="1" dirty="0">
                <a:latin typeface="Aptos" panose="020B0004020202020204" pitchFamily="34" charset="0"/>
              </a:rPr>
              <a:t>–</a:t>
            </a:r>
            <a:endParaRPr lang="de-CH" sz="2000" b="1" dirty="0"/>
          </a:p>
        </p:txBody>
      </p:sp>
    </p:spTree>
    <p:extLst>
      <p:ext uri="{BB962C8B-B14F-4D97-AF65-F5344CB8AC3E}">
        <p14:creationId xmlns:p14="http://schemas.microsoft.com/office/powerpoint/2010/main" val="130133262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829</Words>
  <Application>Microsoft Office PowerPoint</Application>
  <PresentationFormat>Widescreen</PresentationFormat>
  <Paragraphs>249</Paragraphs>
  <Slides>32</Slides>
  <Notes>17</Notes>
  <HiddenSlides>11</HiddenSlides>
  <MMClips>11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Aptos</vt:lpstr>
      <vt:lpstr>Aptos Display</vt:lpstr>
      <vt:lpstr>Arial</vt:lpstr>
      <vt:lpstr>Office Theme</vt:lpstr>
      <vt:lpstr>Die Ursache der van-der-Waals-Kräfte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Abstrakte Darstellung wie im Skript mit + und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Fionn Carl</dc:creator>
  <cp:lastModifiedBy>Fionn Carl</cp:lastModifiedBy>
  <cp:revision>20</cp:revision>
  <dcterms:created xsi:type="dcterms:W3CDTF">2025-06-18T06:42:27Z</dcterms:created>
  <dcterms:modified xsi:type="dcterms:W3CDTF">2026-02-11T13:07:18Z</dcterms:modified>
</cp:coreProperties>
</file>